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1" r:id="rId1"/>
  </p:sldMasterIdLst>
  <p:notesMasterIdLst>
    <p:notesMasterId r:id="rId3"/>
  </p:notesMasterIdLst>
  <p:sldIdLst>
    <p:sldId id="260" r:id="rId2"/>
  </p:sldIdLst>
  <p:sldSz cx="30994350" cy="51206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3"/>
  </p:normalViewPr>
  <p:slideViewPr>
    <p:cSldViewPr snapToGrid="0" snapToObjects="1">
      <p:cViewPr>
        <p:scale>
          <a:sx n="25" d="100"/>
          <a:sy n="25" d="100"/>
        </p:scale>
        <p:origin x="1387" y="-2203"/>
      </p:cViewPr>
      <p:guideLst>
        <p:guide orient="horz"/>
        <p:guide/>
      </p:guideLst>
    </p:cSldViewPr>
  </p:slideViewPr>
  <p:notesTextViewPr>
    <p:cViewPr>
      <p:scale>
        <a:sx n="100" d="100"/>
        <a:sy n="100" d="100"/>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BC91B7-6A96-4329-BBDE-D5958F6CACCD}" type="datetimeFigureOut">
              <a:rPr lang="en-GB" smtClean="0"/>
              <a:t>09/09/2024</a:t>
            </a:fld>
            <a:endParaRPr lang="en-GB"/>
          </a:p>
        </p:txBody>
      </p:sp>
      <p:sp>
        <p:nvSpPr>
          <p:cNvPr id="4" name="Slide Image Placeholder 3"/>
          <p:cNvSpPr>
            <a:spLocks noGrp="1" noRot="1" noChangeAspect="1"/>
          </p:cNvSpPr>
          <p:nvPr>
            <p:ph type="sldImg" idx="2"/>
          </p:nvPr>
        </p:nvSpPr>
        <p:spPr>
          <a:xfrm>
            <a:off x="2495550" y="1143000"/>
            <a:ext cx="18669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749570-6B10-4C6D-81C7-1D6BA7F76DD8}" type="slidenum">
              <a:rPr lang="en-GB" smtClean="0"/>
              <a:t>‹#›</a:t>
            </a:fld>
            <a:endParaRPr lang="en-GB"/>
          </a:p>
        </p:txBody>
      </p:sp>
    </p:spTree>
    <p:extLst>
      <p:ext uri="{BB962C8B-B14F-4D97-AF65-F5344CB8AC3E}">
        <p14:creationId xmlns:p14="http://schemas.microsoft.com/office/powerpoint/2010/main" val="4102015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1749570-6B10-4C6D-81C7-1D6BA7F76DD8}" type="slidenum">
              <a:rPr lang="en-GB" smtClean="0"/>
              <a:t>1</a:t>
            </a:fld>
            <a:endParaRPr lang="en-GB"/>
          </a:p>
        </p:txBody>
      </p:sp>
    </p:spTree>
    <p:extLst>
      <p:ext uri="{BB962C8B-B14F-4D97-AF65-F5344CB8AC3E}">
        <p14:creationId xmlns:p14="http://schemas.microsoft.com/office/powerpoint/2010/main" val="1514202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3736135" y="17821022"/>
            <a:ext cx="23522081" cy="12289536"/>
          </a:xfrm>
          <a:solidFill>
            <a:srgbClr val="FFFFFF"/>
          </a:solidFill>
          <a:ln w="38100">
            <a:solidFill>
              <a:srgbClr val="404040"/>
            </a:solidFill>
          </a:ln>
        </p:spPr>
        <p:txBody>
          <a:bodyPr lIns="274320" rIns="274320" anchor="ctr" anchorCtr="1">
            <a:normAutofit/>
          </a:bodyPr>
          <a:lstStyle>
            <a:lvl1pPr algn="ctr">
              <a:defRPr sz="11864">
                <a:solidFill>
                  <a:srgbClr val="262626"/>
                </a:solidFill>
              </a:defRPr>
            </a:lvl1pPr>
          </a:lstStyle>
          <a:p>
            <a:r>
              <a:rPr lang="en-GB"/>
              <a:t>Click to edit Master title style</a:t>
            </a:r>
            <a:endParaRPr lang="en-US" dirty="0"/>
          </a:p>
        </p:txBody>
      </p:sp>
      <p:sp>
        <p:nvSpPr>
          <p:cNvPr id="3" name="Subtitle 2"/>
          <p:cNvSpPr>
            <a:spLocks noGrp="1"/>
          </p:cNvSpPr>
          <p:nvPr>
            <p:ph type="subTitle" idx="1"/>
          </p:nvPr>
        </p:nvSpPr>
        <p:spPr>
          <a:xfrm>
            <a:off x="6851692" y="32498995"/>
            <a:ext cx="17290973" cy="9257875"/>
          </a:xfrm>
          <a:noFill/>
        </p:spPr>
        <p:txBody>
          <a:bodyPr>
            <a:normAutofit/>
          </a:bodyPr>
          <a:lstStyle>
            <a:lvl1pPr marL="0" indent="0" algn="ctr">
              <a:buNone/>
              <a:defRPr sz="6440">
                <a:solidFill>
                  <a:schemeClr val="tx1">
                    <a:lumMod val="75000"/>
                    <a:lumOff val="25000"/>
                  </a:schemeClr>
                </a:solidFill>
              </a:defRPr>
            </a:lvl1pPr>
            <a:lvl2pPr marL="1549725" indent="0" algn="ctr">
              <a:buNone/>
              <a:defRPr sz="6440"/>
            </a:lvl2pPr>
            <a:lvl3pPr marL="3099450" indent="0" algn="ctr">
              <a:buNone/>
              <a:defRPr sz="6101"/>
            </a:lvl3pPr>
            <a:lvl4pPr marL="4649175" indent="0" algn="ctr">
              <a:buNone/>
              <a:defRPr sz="5423"/>
            </a:lvl4pPr>
            <a:lvl5pPr marL="6198900" indent="0" algn="ctr">
              <a:buNone/>
              <a:defRPr sz="5423"/>
            </a:lvl5pPr>
            <a:lvl6pPr marL="7748626" indent="0" algn="ctr">
              <a:buNone/>
              <a:defRPr sz="5423"/>
            </a:lvl6pPr>
            <a:lvl7pPr marL="9298351" indent="0" algn="ctr">
              <a:buNone/>
              <a:defRPr sz="5423"/>
            </a:lvl7pPr>
            <a:lvl8pPr marL="10848076" indent="0" algn="ctr">
              <a:buNone/>
              <a:defRPr sz="5423"/>
            </a:lvl8pPr>
            <a:lvl9pPr marL="12397801" indent="0" algn="ctr">
              <a:buNone/>
              <a:defRPr sz="5423"/>
            </a:lvl9pPr>
          </a:lstStyle>
          <a:p>
            <a:r>
              <a:rPr lang="en-GB"/>
              <a:t>Click to edit Master subtitle style</a:t>
            </a:r>
            <a:endParaRPr lang="en-US" dirty="0"/>
          </a:p>
        </p:txBody>
      </p:sp>
      <p:sp>
        <p:nvSpPr>
          <p:cNvPr id="7" name="Date Placeholder 6"/>
          <p:cNvSpPr>
            <a:spLocks noGrp="1"/>
          </p:cNvSpPr>
          <p:nvPr>
            <p:ph type="dt" sz="half" idx="10"/>
          </p:nvPr>
        </p:nvSpPr>
        <p:spPr/>
        <p:txBody>
          <a:bodyPr/>
          <a:lstStyle/>
          <a:p>
            <a:fld id="{444FA04C-D7CF-4861-95F0-3F5ACF508755}" type="datetimeFigureOut">
              <a:rPr lang="en-US" smtClean="0"/>
              <a:t>9/9/2024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9691667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0D6BC42F-EA91-460E-9436-9A6C9B1CB0C6}" type="datetimeFigureOut">
              <a:rPr lang="en-US" smtClean="0"/>
              <a:t>9/9/2024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863119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3750316" y="17821022"/>
            <a:ext cx="23524712" cy="12289536"/>
          </a:xfrm>
          <a:solidFill>
            <a:srgbClr val="FFFFFF"/>
          </a:solidFill>
          <a:ln w="38100">
            <a:solidFill>
              <a:srgbClr val="404040"/>
            </a:solidFill>
          </a:ln>
        </p:spPr>
        <p:txBody>
          <a:bodyPr lIns="274320" rIns="274320" anchor="ctr" anchorCtr="1">
            <a:normAutofit/>
          </a:bodyPr>
          <a:lstStyle>
            <a:lvl1pPr>
              <a:defRPr sz="11864">
                <a:solidFill>
                  <a:srgbClr val="262626"/>
                </a:solidFill>
              </a:defRPr>
            </a:lvl1pPr>
          </a:lstStyle>
          <a:p>
            <a:r>
              <a:rPr lang="en-GB"/>
              <a:t>Click to edit Master title style</a:t>
            </a:r>
            <a:endParaRPr lang="en-US" dirty="0"/>
          </a:p>
        </p:txBody>
      </p:sp>
      <p:sp>
        <p:nvSpPr>
          <p:cNvPr id="3" name="Text Placeholder 2"/>
          <p:cNvSpPr>
            <a:spLocks noGrp="1"/>
          </p:cNvSpPr>
          <p:nvPr>
            <p:ph type="body" idx="1"/>
          </p:nvPr>
        </p:nvSpPr>
        <p:spPr>
          <a:xfrm>
            <a:off x="6851692" y="32498405"/>
            <a:ext cx="17290973" cy="9445946"/>
          </a:xfrm>
        </p:spPr>
        <p:txBody>
          <a:bodyPr anchor="t" anchorCtr="1">
            <a:normAutofit/>
          </a:bodyPr>
          <a:lstStyle>
            <a:lvl1pPr marL="0" indent="0">
              <a:buNone/>
              <a:defRPr sz="6440">
                <a:solidFill>
                  <a:schemeClr val="tx1"/>
                </a:solidFill>
              </a:defRPr>
            </a:lvl1pPr>
            <a:lvl2pPr marL="1549725" indent="0">
              <a:buNone/>
              <a:defRPr sz="6440">
                <a:solidFill>
                  <a:schemeClr val="tx1">
                    <a:tint val="75000"/>
                  </a:schemeClr>
                </a:solidFill>
              </a:defRPr>
            </a:lvl2pPr>
            <a:lvl3pPr marL="3099450" indent="0">
              <a:buNone/>
              <a:defRPr sz="6101">
                <a:solidFill>
                  <a:schemeClr val="tx1">
                    <a:tint val="75000"/>
                  </a:schemeClr>
                </a:solidFill>
              </a:defRPr>
            </a:lvl3pPr>
            <a:lvl4pPr marL="4649175" indent="0">
              <a:buNone/>
              <a:defRPr sz="5423">
                <a:solidFill>
                  <a:schemeClr val="tx1">
                    <a:tint val="75000"/>
                  </a:schemeClr>
                </a:solidFill>
              </a:defRPr>
            </a:lvl4pPr>
            <a:lvl5pPr marL="6198900" indent="0">
              <a:buNone/>
              <a:defRPr sz="5423">
                <a:solidFill>
                  <a:schemeClr val="tx1">
                    <a:tint val="75000"/>
                  </a:schemeClr>
                </a:solidFill>
              </a:defRPr>
            </a:lvl5pPr>
            <a:lvl6pPr marL="7748626" indent="0">
              <a:buNone/>
              <a:defRPr sz="5423">
                <a:solidFill>
                  <a:schemeClr val="tx1">
                    <a:tint val="75000"/>
                  </a:schemeClr>
                </a:solidFill>
              </a:defRPr>
            </a:lvl6pPr>
            <a:lvl7pPr marL="9298351" indent="0">
              <a:buNone/>
              <a:defRPr sz="5423">
                <a:solidFill>
                  <a:schemeClr val="tx1">
                    <a:tint val="75000"/>
                  </a:schemeClr>
                </a:solidFill>
              </a:defRPr>
            </a:lvl7pPr>
            <a:lvl8pPr marL="10848076" indent="0">
              <a:buNone/>
              <a:defRPr sz="5423">
                <a:solidFill>
                  <a:schemeClr val="tx1">
                    <a:tint val="75000"/>
                  </a:schemeClr>
                </a:solidFill>
              </a:defRPr>
            </a:lvl8pPr>
            <a:lvl9pPr marL="12397801" indent="0">
              <a:buNone/>
              <a:defRPr sz="5423">
                <a:solidFill>
                  <a:schemeClr val="tx1">
                    <a:tint val="75000"/>
                  </a:schemeClr>
                </a:solidFill>
              </a:defRPr>
            </a:lvl9pPr>
          </a:lstStyle>
          <a:p>
            <a:pPr lvl="0"/>
            <a:r>
              <a:rPr lang="en-GB"/>
              <a:t>Click to edit Master text styles</a:t>
            </a:r>
          </a:p>
        </p:txBody>
      </p:sp>
      <p:sp>
        <p:nvSpPr>
          <p:cNvPr id="7" name="Date Placeholder 6"/>
          <p:cNvSpPr>
            <a:spLocks noGrp="1"/>
          </p:cNvSpPr>
          <p:nvPr>
            <p:ph type="dt" sz="half" idx="10"/>
          </p:nvPr>
        </p:nvSpPr>
        <p:spPr/>
        <p:txBody>
          <a:bodyPr/>
          <a:lstStyle/>
          <a:p>
            <a:fld id="{823D4350-0632-4F67-B357-AFC21C62564D}" type="datetimeFigureOut">
              <a:rPr lang="en-US" smtClean="0"/>
              <a:t>9/9/2024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0662713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3736133" y="19697395"/>
            <a:ext cx="11145028" cy="231614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16113188" y="19697395"/>
            <a:ext cx="11153478" cy="231614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87F31A35-803D-44FA-BA88-E6B5FB347587}" type="datetimeFigureOut">
              <a:rPr lang="en-US" smtClean="0"/>
              <a:t>9/9/2024</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03843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736131" y="17273644"/>
            <a:ext cx="11145031" cy="5257183"/>
          </a:xfrm>
        </p:spPr>
        <p:txBody>
          <a:bodyPr anchor="b" anchorCtr="1">
            <a:normAutofit/>
          </a:bodyPr>
          <a:lstStyle>
            <a:lvl1pPr marL="0" indent="0" algn="ctr">
              <a:buNone/>
              <a:defRPr sz="6440" b="0" cap="all" spc="339" baseline="0">
                <a:solidFill>
                  <a:schemeClr val="accent2">
                    <a:lumMod val="75000"/>
                  </a:schemeClr>
                </a:solidFill>
              </a:defRPr>
            </a:lvl1pPr>
            <a:lvl2pPr marL="1549725" indent="0">
              <a:buNone/>
              <a:defRPr sz="6440" b="1"/>
            </a:lvl2pPr>
            <a:lvl3pPr marL="3099450" indent="0">
              <a:buNone/>
              <a:defRPr sz="6101" b="1"/>
            </a:lvl3pPr>
            <a:lvl4pPr marL="4649175" indent="0">
              <a:buNone/>
              <a:defRPr sz="5423" b="1"/>
            </a:lvl4pPr>
            <a:lvl5pPr marL="6198900" indent="0">
              <a:buNone/>
              <a:defRPr sz="5423" b="1"/>
            </a:lvl5pPr>
            <a:lvl6pPr marL="7748626" indent="0">
              <a:buNone/>
              <a:defRPr sz="5423" b="1"/>
            </a:lvl6pPr>
            <a:lvl7pPr marL="9298351" indent="0">
              <a:buNone/>
              <a:defRPr sz="5423" b="1"/>
            </a:lvl7pPr>
            <a:lvl8pPr marL="10848076" indent="0">
              <a:buNone/>
              <a:defRPr sz="5423" b="1"/>
            </a:lvl8pPr>
            <a:lvl9pPr marL="12397801" indent="0">
              <a:buNone/>
              <a:defRPr sz="5423" b="1"/>
            </a:lvl9pPr>
          </a:lstStyle>
          <a:p>
            <a:pPr lvl="0"/>
            <a:r>
              <a:rPr lang="en-GB"/>
              <a:t>Click to edit Master text styles</a:t>
            </a:r>
          </a:p>
        </p:txBody>
      </p:sp>
      <p:sp>
        <p:nvSpPr>
          <p:cNvPr id="4" name="Content Placeholder 3"/>
          <p:cNvSpPr>
            <a:spLocks noGrp="1"/>
          </p:cNvSpPr>
          <p:nvPr>
            <p:ph sz="half" idx="2"/>
          </p:nvPr>
        </p:nvSpPr>
        <p:spPr>
          <a:xfrm>
            <a:off x="3736131" y="23469600"/>
            <a:ext cx="11145031" cy="193892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5"/>
          <p:cNvSpPr>
            <a:spLocks noGrp="1"/>
          </p:cNvSpPr>
          <p:nvPr>
            <p:ph sz="quarter" idx="4"/>
          </p:nvPr>
        </p:nvSpPr>
        <p:spPr>
          <a:xfrm>
            <a:off x="16113188" y="23469600"/>
            <a:ext cx="11153478" cy="19389261"/>
          </a:xfrm>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4"/>
          <p:cNvSpPr>
            <a:spLocks noGrp="1"/>
          </p:cNvSpPr>
          <p:nvPr>
            <p:ph type="body" sz="quarter" idx="13"/>
          </p:nvPr>
        </p:nvSpPr>
        <p:spPr>
          <a:xfrm>
            <a:off x="16113188" y="17273644"/>
            <a:ext cx="11153478" cy="5257183"/>
          </a:xfrm>
        </p:spPr>
        <p:txBody>
          <a:bodyPr anchor="b" anchorCtr="1">
            <a:normAutofit/>
          </a:bodyPr>
          <a:lstStyle>
            <a:lvl1pPr marL="0" indent="0" algn="ctr">
              <a:buNone/>
              <a:defRPr sz="6440" b="0" cap="all" spc="339" baseline="0">
                <a:solidFill>
                  <a:schemeClr val="accent2">
                    <a:lumMod val="75000"/>
                  </a:schemeClr>
                </a:solidFill>
              </a:defRPr>
            </a:lvl1pPr>
            <a:lvl2pPr marL="1549725" indent="0">
              <a:buNone/>
              <a:defRPr sz="6440" b="1"/>
            </a:lvl2pPr>
            <a:lvl3pPr marL="3099450" indent="0">
              <a:buNone/>
              <a:defRPr sz="6101" b="1"/>
            </a:lvl3pPr>
            <a:lvl4pPr marL="4649175" indent="0">
              <a:buNone/>
              <a:defRPr sz="5423" b="1"/>
            </a:lvl4pPr>
            <a:lvl5pPr marL="6198900" indent="0">
              <a:buNone/>
              <a:defRPr sz="5423" b="1"/>
            </a:lvl5pPr>
            <a:lvl6pPr marL="7748626" indent="0">
              <a:buNone/>
              <a:defRPr sz="5423" b="1"/>
            </a:lvl6pPr>
            <a:lvl7pPr marL="9298351" indent="0">
              <a:buNone/>
              <a:defRPr sz="5423" b="1"/>
            </a:lvl7pPr>
            <a:lvl8pPr marL="10848076" indent="0">
              <a:buNone/>
              <a:defRPr sz="5423" b="1"/>
            </a:lvl8pPr>
            <a:lvl9pPr marL="12397801" indent="0">
              <a:buNone/>
              <a:defRPr sz="5423" b="1"/>
            </a:lvl9pPr>
          </a:lstStyle>
          <a:p>
            <a:pPr lvl="0"/>
            <a:r>
              <a:rPr lang="en-GB"/>
              <a:t>Click to edit Master text styles</a:t>
            </a:r>
          </a:p>
        </p:txBody>
      </p:sp>
      <p:sp>
        <p:nvSpPr>
          <p:cNvPr id="7" name="Date Placeholder 6"/>
          <p:cNvSpPr>
            <a:spLocks noGrp="1"/>
          </p:cNvSpPr>
          <p:nvPr>
            <p:ph type="dt" sz="half" idx="10"/>
          </p:nvPr>
        </p:nvSpPr>
        <p:spPr/>
        <p:txBody>
          <a:bodyPr/>
          <a:lstStyle/>
          <a:p>
            <a:fld id="{251F38EA-B09F-4C97-9264-D1353869D1EA}" type="datetimeFigureOut">
              <a:rPr lang="en-US" smtClean="0"/>
              <a:t>9/9/2024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
        <p:nvSpPr>
          <p:cNvPr id="10" name="Title 9"/>
          <p:cNvSpPr>
            <a:spLocks noGrp="1"/>
          </p:cNvSpPr>
          <p:nvPr>
            <p:ph type="title"/>
          </p:nvPr>
        </p:nvSpPr>
        <p:spPr/>
        <p:txBody>
          <a:bodyPr/>
          <a:lstStyle/>
          <a:p>
            <a:r>
              <a:rPr lang="en-GB"/>
              <a:t>Click to edit Master title style</a:t>
            </a:r>
            <a:endParaRPr lang="en-US" dirty="0"/>
          </a:p>
        </p:txBody>
      </p:sp>
    </p:spTree>
    <p:extLst>
      <p:ext uri="{BB962C8B-B14F-4D97-AF65-F5344CB8AC3E}">
        <p14:creationId xmlns:p14="http://schemas.microsoft.com/office/powerpoint/2010/main" val="2117019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3F9237B0-CC05-45CB-9D8E-44851499E325}" type="datetimeFigureOut">
              <a:rPr lang="en-US" smtClean="0"/>
              <a:t>9/9/2024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612020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B41777-83B6-4CFA-89A1-52400FB2059F}" type="datetimeFigureOut">
              <a:rPr lang="en-US" smtClean="0"/>
              <a:t>9/9/2024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752036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15497175" cy="5120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2171716" y="16753927"/>
            <a:ext cx="11153743" cy="8523178"/>
          </a:xfrm>
          <a:solidFill>
            <a:srgbClr val="FFFFFF"/>
          </a:solidFill>
          <a:ln>
            <a:solidFill>
              <a:srgbClr val="404040"/>
            </a:solidFill>
          </a:ln>
        </p:spPr>
        <p:txBody>
          <a:bodyPr anchor="ctr" anchorCtr="1">
            <a:normAutofit/>
          </a:bodyPr>
          <a:lstStyle>
            <a:lvl1pPr>
              <a:defRPr sz="7118">
                <a:solidFill>
                  <a:srgbClr val="262626"/>
                </a:solidFill>
              </a:defRPr>
            </a:lvl1pPr>
          </a:lstStyle>
          <a:p>
            <a:r>
              <a:rPr lang="en-GB"/>
              <a:t>Click to edit Master title style</a:t>
            </a:r>
            <a:endParaRPr lang="en-US" dirty="0"/>
          </a:p>
        </p:txBody>
      </p:sp>
      <p:sp>
        <p:nvSpPr>
          <p:cNvPr id="3" name="Content Placeholder 2"/>
          <p:cNvSpPr>
            <a:spLocks noGrp="1"/>
          </p:cNvSpPr>
          <p:nvPr>
            <p:ph idx="1"/>
          </p:nvPr>
        </p:nvSpPr>
        <p:spPr>
          <a:xfrm>
            <a:off x="17124379" y="6008218"/>
            <a:ext cx="12242768" cy="39189965"/>
          </a:xfrm>
        </p:spPr>
        <p:txBody>
          <a:bodyPr>
            <a:normAutofit/>
          </a:bodyPr>
          <a:lstStyle>
            <a:lvl1pPr>
              <a:defRPr sz="6440">
                <a:solidFill>
                  <a:schemeClr val="tx1"/>
                </a:solidFill>
              </a:defRPr>
            </a:lvl1pPr>
            <a:lvl2pPr>
              <a:defRPr sz="5423">
                <a:solidFill>
                  <a:schemeClr val="tx1"/>
                </a:solidFill>
              </a:defRPr>
            </a:lvl2pPr>
            <a:lvl3pPr>
              <a:defRPr sz="5423">
                <a:solidFill>
                  <a:schemeClr val="tx1"/>
                </a:solidFill>
              </a:defRPr>
            </a:lvl3pPr>
            <a:lvl4pPr>
              <a:defRPr sz="5423">
                <a:solidFill>
                  <a:schemeClr val="tx1"/>
                </a:solidFill>
              </a:defRPr>
            </a:lvl4pPr>
            <a:lvl5pPr>
              <a:defRPr sz="5423">
                <a:solidFill>
                  <a:schemeClr val="tx1"/>
                </a:solidFill>
              </a:defRPr>
            </a:lvl5pPr>
            <a:lvl6pPr>
              <a:defRPr sz="5423"/>
            </a:lvl6pPr>
            <a:lvl7pPr>
              <a:defRPr sz="5423"/>
            </a:lvl7pPr>
            <a:lvl8pPr>
              <a:defRPr sz="5423"/>
            </a:lvl8pPr>
            <a:lvl9pPr>
              <a:defRPr sz="542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925092" y="26506055"/>
            <a:ext cx="9646991" cy="16382135"/>
          </a:xfrm>
        </p:spPr>
        <p:txBody>
          <a:bodyPr anchor="t" anchorCtr="1">
            <a:normAutofit/>
          </a:bodyPr>
          <a:lstStyle>
            <a:lvl1pPr marL="0" indent="0" algn="ctr">
              <a:buNone/>
              <a:defRPr sz="5084">
                <a:solidFill>
                  <a:srgbClr val="FFFFFF"/>
                </a:solidFill>
              </a:defRPr>
            </a:lvl1pPr>
            <a:lvl2pPr marL="1549725" indent="0">
              <a:buNone/>
              <a:defRPr sz="4745"/>
            </a:lvl2pPr>
            <a:lvl3pPr marL="3099450" indent="0">
              <a:buNone/>
              <a:defRPr sz="4068"/>
            </a:lvl3pPr>
            <a:lvl4pPr marL="4649175" indent="0">
              <a:buNone/>
              <a:defRPr sz="3390"/>
            </a:lvl4pPr>
            <a:lvl5pPr marL="6198900" indent="0">
              <a:buNone/>
              <a:defRPr sz="3390"/>
            </a:lvl5pPr>
            <a:lvl6pPr marL="7748626" indent="0">
              <a:buNone/>
              <a:defRPr sz="3390"/>
            </a:lvl6pPr>
            <a:lvl7pPr marL="9298351" indent="0">
              <a:buNone/>
              <a:defRPr sz="3390"/>
            </a:lvl7pPr>
            <a:lvl8pPr marL="10848076" indent="0">
              <a:buNone/>
              <a:defRPr sz="3390"/>
            </a:lvl8pPr>
            <a:lvl9pPr marL="12397801" indent="0">
              <a:buNone/>
              <a:defRPr sz="3390"/>
            </a:lvl9pPr>
          </a:lstStyle>
          <a:p>
            <a:pPr lvl="0"/>
            <a:r>
              <a:rPr lang="en-GB"/>
              <a:t>Click to edit Master text styles</a:t>
            </a:r>
          </a:p>
        </p:txBody>
      </p:sp>
      <p:sp>
        <p:nvSpPr>
          <p:cNvPr id="9" name="Date Placeholder 8"/>
          <p:cNvSpPr>
            <a:spLocks noGrp="1"/>
          </p:cNvSpPr>
          <p:nvPr>
            <p:ph type="dt" sz="half" idx="10"/>
          </p:nvPr>
        </p:nvSpPr>
        <p:spPr/>
        <p:txBody>
          <a:bodyPr/>
          <a:lstStyle/>
          <a:p>
            <a:fld id="{6F6AA2A1-C9A8-42DC-AF5F-29D58FE3A81E}" type="datetimeFigureOut">
              <a:rPr lang="en-US" smtClean="0"/>
              <a:t>9/9/2024</a:t>
            </a:fld>
            <a:endParaRPr lang="en-US" dirty="0"/>
          </a:p>
        </p:txBody>
      </p:sp>
      <p:sp>
        <p:nvSpPr>
          <p:cNvPr id="10" name="Footer Placeholder 9"/>
          <p:cNvSpPr>
            <a:spLocks noGrp="1"/>
          </p:cNvSpPr>
          <p:nvPr>
            <p:ph type="ftr" sz="quarter" idx="11"/>
          </p:nvPr>
        </p:nvSpPr>
        <p:spPr>
          <a:xfrm>
            <a:off x="2171716" y="46563686"/>
            <a:ext cx="12902103" cy="2389632"/>
          </a:xfrm>
        </p:spPr>
        <p:txBody>
          <a:bodyPr>
            <a:normAutofit/>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28301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5" y="0"/>
            <a:ext cx="15497172" cy="5120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2169605" y="16753916"/>
            <a:ext cx="11157966" cy="8534400"/>
          </a:xfrm>
          <a:solidFill>
            <a:srgbClr val="FFFFFF"/>
          </a:solidFill>
          <a:ln>
            <a:solidFill>
              <a:srgbClr val="262626"/>
            </a:solidFill>
          </a:ln>
        </p:spPr>
        <p:txBody>
          <a:bodyPr anchor="ctr" anchorCtr="1">
            <a:noAutofit/>
          </a:bodyPr>
          <a:lstStyle>
            <a:lvl1pPr>
              <a:defRPr sz="7118">
                <a:solidFill>
                  <a:srgbClr val="262626"/>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15497176" y="-314884"/>
            <a:ext cx="15512676" cy="51206400"/>
          </a:xfrm>
          <a:solidFill>
            <a:schemeClr val="bg1">
              <a:lumMod val="75000"/>
            </a:schemeClr>
          </a:solidFill>
        </p:spPr>
        <p:txBody>
          <a:bodyPr anchor="t"/>
          <a:lstStyle>
            <a:lvl1pPr marL="0" indent="0">
              <a:buNone/>
              <a:defRPr sz="10847">
                <a:solidFill>
                  <a:schemeClr val="bg1">
                    <a:lumMod val="85000"/>
                    <a:lumOff val="15000"/>
                  </a:schemeClr>
                </a:solidFill>
              </a:defRPr>
            </a:lvl1pPr>
            <a:lvl2pPr marL="1549725" indent="0">
              <a:buNone/>
              <a:defRPr sz="9491"/>
            </a:lvl2pPr>
            <a:lvl3pPr marL="3099450" indent="0">
              <a:buNone/>
              <a:defRPr sz="8135"/>
            </a:lvl3pPr>
            <a:lvl4pPr marL="4649175" indent="0">
              <a:buNone/>
              <a:defRPr sz="6779"/>
            </a:lvl4pPr>
            <a:lvl5pPr marL="6198900" indent="0">
              <a:buNone/>
              <a:defRPr sz="6779"/>
            </a:lvl5pPr>
            <a:lvl6pPr marL="7748626" indent="0">
              <a:buNone/>
              <a:defRPr sz="6779"/>
            </a:lvl6pPr>
            <a:lvl7pPr marL="9298351" indent="0">
              <a:buNone/>
              <a:defRPr sz="6779"/>
            </a:lvl7pPr>
            <a:lvl8pPr marL="10848076" indent="0">
              <a:buNone/>
              <a:defRPr sz="6779"/>
            </a:lvl8pPr>
            <a:lvl9pPr marL="12397801" indent="0">
              <a:buNone/>
              <a:defRPr sz="6779"/>
            </a:lvl9pPr>
          </a:lstStyle>
          <a:p>
            <a:r>
              <a:rPr lang="en-GB"/>
              <a:t>Click icon to add picture</a:t>
            </a:r>
            <a:endParaRPr lang="en-US" dirty="0"/>
          </a:p>
        </p:txBody>
      </p:sp>
      <p:sp>
        <p:nvSpPr>
          <p:cNvPr id="4" name="Text Placeholder 3"/>
          <p:cNvSpPr>
            <a:spLocks noGrp="1"/>
          </p:cNvSpPr>
          <p:nvPr>
            <p:ph type="body" sz="half" idx="2"/>
          </p:nvPr>
        </p:nvSpPr>
        <p:spPr>
          <a:xfrm>
            <a:off x="2925092" y="26506066"/>
            <a:ext cx="9646991" cy="16382143"/>
          </a:xfrm>
        </p:spPr>
        <p:txBody>
          <a:bodyPr anchor="t" anchorCtr="1">
            <a:normAutofit/>
          </a:bodyPr>
          <a:lstStyle>
            <a:lvl1pPr marL="0" indent="0" algn="ctr">
              <a:buNone/>
              <a:defRPr sz="5084">
                <a:solidFill>
                  <a:srgbClr val="FFFFFF"/>
                </a:solidFill>
              </a:defRPr>
            </a:lvl1pPr>
            <a:lvl2pPr marL="1549725" indent="0">
              <a:buNone/>
              <a:defRPr sz="4745"/>
            </a:lvl2pPr>
            <a:lvl3pPr marL="3099450" indent="0">
              <a:buNone/>
              <a:defRPr sz="4068"/>
            </a:lvl3pPr>
            <a:lvl4pPr marL="4649175" indent="0">
              <a:buNone/>
              <a:defRPr sz="3390"/>
            </a:lvl4pPr>
            <a:lvl5pPr marL="6198900" indent="0">
              <a:buNone/>
              <a:defRPr sz="3390"/>
            </a:lvl5pPr>
            <a:lvl6pPr marL="7748626" indent="0">
              <a:buNone/>
              <a:defRPr sz="3390"/>
            </a:lvl6pPr>
            <a:lvl7pPr marL="9298351" indent="0">
              <a:buNone/>
              <a:defRPr sz="3390"/>
            </a:lvl7pPr>
            <a:lvl8pPr marL="10848076" indent="0">
              <a:buNone/>
              <a:defRPr sz="3390"/>
            </a:lvl8pPr>
            <a:lvl9pPr marL="12397801" indent="0">
              <a:buNone/>
              <a:defRPr sz="3390"/>
            </a:lvl9pPr>
          </a:lstStyle>
          <a:p>
            <a:pPr lvl="0"/>
            <a:r>
              <a:rPr lang="en-GB"/>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18FC28B6-2144-4760-B3DF-18C646FA52B1}" type="datetimeFigureOut">
              <a:rPr lang="en-US" smtClean="0"/>
              <a:t>9/9/2024</a:t>
            </a:fld>
            <a:endParaRPr lang="en-US" dirty="0"/>
          </a:p>
        </p:txBody>
      </p:sp>
      <p:sp>
        <p:nvSpPr>
          <p:cNvPr id="9" name="Footer Placeholder 8"/>
          <p:cNvSpPr>
            <a:spLocks noGrp="1"/>
          </p:cNvSpPr>
          <p:nvPr>
            <p:ph type="ftr" sz="quarter" idx="11"/>
          </p:nvPr>
        </p:nvSpPr>
        <p:spPr>
          <a:xfrm>
            <a:off x="2169604" y="46563686"/>
            <a:ext cx="12893650" cy="2389632"/>
          </a:xfrm>
        </p:spPr>
        <p:txBody>
          <a:bodyPr>
            <a:normAutofit/>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54790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B45B24B-F41A-4540-8EEC-C29B4F79802D}" type="datetimeFigureOut">
              <a:rPr lang="en-US" smtClean="0"/>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66157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997833" y="6998208"/>
            <a:ext cx="3572506" cy="3720998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5443827" y="6998208"/>
            <a:ext cx="15985865" cy="3720998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FBF989E-5397-49EE-B0F5-E72D9FFD7EC0}" type="datetimeFigureOut">
              <a:rPr lang="en-US" smtClean="0"/>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14491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5443825" y="7203034"/>
            <a:ext cx="20126515" cy="8875776"/>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5443825" y="19697406"/>
            <a:ext cx="20126515" cy="231614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0266126" y="46583160"/>
            <a:ext cx="7000540" cy="2418961"/>
          </a:xfrm>
          <a:prstGeom prst="rect">
            <a:avLst/>
          </a:prstGeom>
        </p:spPr>
        <p:txBody>
          <a:bodyPr vert="horz" lIns="91440" tIns="45720" rIns="91440" bIns="45720" rtlCol="0" anchor="ctr"/>
          <a:lstStyle>
            <a:lvl1pPr algn="r">
              <a:defRPr sz="3390">
                <a:solidFill>
                  <a:schemeClr val="tx1">
                    <a:alpha val="70000"/>
                  </a:schemeClr>
                </a:solidFill>
              </a:defRPr>
            </a:lvl1pPr>
          </a:lstStyle>
          <a:p>
            <a:fld id="{251F38EA-B09F-4C97-9264-D1353869D1EA}" type="datetimeFigureOut">
              <a:rPr lang="en-US" smtClean="0"/>
              <a:t>9/9/2024</a:t>
            </a:fld>
            <a:endParaRPr lang="en-US" dirty="0"/>
          </a:p>
        </p:txBody>
      </p:sp>
      <p:sp>
        <p:nvSpPr>
          <p:cNvPr id="5" name="Footer Placeholder 4"/>
          <p:cNvSpPr>
            <a:spLocks noGrp="1"/>
          </p:cNvSpPr>
          <p:nvPr>
            <p:ph type="ftr" sz="quarter" idx="3"/>
          </p:nvPr>
        </p:nvSpPr>
        <p:spPr>
          <a:xfrm>
            <a:off x="3736131" y="46563686"/>
            <a:ext cx="15445192" cy="2389632"/>
          </a:xfrm>
          <a:prstGeom prst="rect">
            <a:avLst/>
          </a:prstGeom>
        </p:spPr>
        <p:txBody>
          <a:bodyPr vert="horz" lIns="91440" tIns="45720" rIns="91440" bIns="45720" rtlCol="0" anchor="ctr"/>
          <a:lstStyle>
            <a:lvl1pPr algn="l">
              <a:defRPr sz="339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27930546" y="46427136"/>
            <a:ext cx="1239774" cy="2731008"/>
          </a:xfrm>
          <a:prstGeom prst="ellipse">
            <a:avLst/>
          </a:prstGeom>
          <a:solidFill>
            <a:srgbClr val="1D1D1D">
              <a:alpha val="69804"/>
            </a:srgbClr>
          </a:solidFill>
        </p:spPr>
        <p:txBody>
          <a:bodyPr vert="horz" lIns="18288" tIns="45720" rIns="18288" bIns="45720" rtlCol="0" anchor="ctr">
            <a:noAutofit/>
          </a:bodyPr>
          <a:lstStyle>
            <a:lvl1pPr algn="ctr">
              <a:defRPr sz="3729" spc="0" baseline="0">
                <a:solidFill>
                  <a:srgbClr val="FFFFFF"/>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51859945"/>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ctr" defTabSz="3099450" rtl="0" eaLnBrk="1" latinLnBrk="0" hangingPunct="1">
        <a:lnSpc>
          <a:spcPct val="90000"/>
        </a:lnSpc>
        <a:spcBef>
          <a:spcPct val="0"/>
        </a:spcBef>
        <a:buNone/>
        <a:defRPr sz="8813" kern="1200" cap="all" spc="678" baseline="0">
          <a:solidFill>
            <a:srgbClr val="262626"/>
          </a:solidFill>
          <a:latin typeface="+mj-lt"/>
          <a:ea typeface="+mj-ea"/>
          <a:cs typeface="+mj-cs"/>
        </a:defRPr>
      </a:lvl1pPr>
    </p:titleStyle>
    <p:bodyStyle>
      <a:lvl1pPr marL="774863" indent="-774863" algn="l" defTabSz="3099450" rtl="0" eaLnBrk="1" latinLnBrk="0" hangingPunct="1">
        <a:lnSpc>
          <a:spcPct val="100000"/>
        </a:lnSpc>
        <a:spcBef>
          <a:spcPts val="3390"/>
        </a:spcBef>
        <a:buClr>
          <a:schemeClr val="accent2"/>
        </a:buClr>
        <a:buFont typeface="Arial" panose="020B0604020202020204" pitchFamily="34" charset="0"/>
        <a:buChar char="•"/>
        <a:defRPr sz="6101" kern="1200">
          <a:solidFill>
            <a:schemeClr val="tx1">
              <a:lumMod val="85000"/>
              <a:lumOff val="15000"/>
            </a:schemeClr>
          </a:solidFill>
          <a:latin typeface="+mn-lt"/>
          <a:ea typeface="+mn-ea"/>
          <a:cs typeface="+mn-cs"/>
        </a:defRPr>
      </a:lvl1pPr>
      <a:lvl2pPr marL="1549725" indent="-774863" algn="l" defTabSz="3099450" rtl="0" eaLnBrk="1" latinLnBrk="0" hangingPunct="1">
        <a:lnSpc>
          <a:spcPct val="100000"/>
        </a:lnSpc>
        <a:spcBef>
          <a:spcPts val="3390"/>
        </a:spcBef>
        <a:buClr>
          <a:schemeClr val="accent2"/>
        </a:buClr>
        <a:buFont typeface="Arial" panose="020B0604020202020204" pitchFamily="34" charset="0"/>
        <a:buChar char="•"/>
        <a:defRPr sz="5423" kern="1200">
          <a:solidFill>
            <a:schemeClr val="tx1">
              <a:lumMod val="85000"/>
              <a:lumOff val="15000"/>
            </a:schemeClr>
          </a:solidFill>
          <a:latin typeface="+mn-lt"/>
          <a:ea typeface="+mn-ea"/>
          <a:cs typeface="+mn-cs"/>
        </a:defRPr>
      </a:lvl2pPr>
      <a:lvl3pPr marL="2324588" indent="-774863" algn="l" defTabSz="3099450" rtl="0" eaLnBrk="1" latinLnBrk="0" hangingPunct="1">
        <a:lnSpc>
          <a:spcPct val="100000"/>
        </a:lnSpc>
        <a:spcBef>
          <a:spcPts val="3390"/>
        </a:spcBef>
        <a:buClr>
          <a:schemeClr val="accent2"/>
        </a:buClr>
        <a:buFont typeface="Arial" panose="020B0604020202020204" pitchFamily="34" charset="0"/>
        <a:buChar char="•"/>
        <a:defRPr sz="5423" kern="1200">
          <a:solidFill>
            <a:schemeClr val="tx1">
              <a:lumMod val="85000"/>
              <a:lumOff val="15000"/>
            </a:schemeClr>
          </a:solidFill>
          <a:latin typeface="+mn-lt"/>
          <a:ea typeface="+mn-ea"/>
          <a:cs typeface="+mn-cs"/>
        </a:defRPr>
      </a:lvl3pPr>
      <a:lvl4pPr marL="3099450" indent="-774863" algn="l" defTabSz="3099450" rtl="0" eaLnBrk="1" latinLnBrk="0" hangingPunct="1">
        <a:lnSpc>
          <a:spcPct val="100000"/>
        </a:lnSpc>
        <a:spcBef>
          <a:spcPts val="3390"/>
        </a:spcBef>
        <a:buClr>
          <a:schemeClr val="accent2"/>
        </a:buClr>
        <a:buFont typeface="Arial" panose="020B0604020202020204" pitchFamily="34" charset="0"/>
        <a:buChar char="•"/>
        <a:defRPr sz="5423" kern="1200">
          <a:solidFill>
            <a:schemeClr val="tx1">
              <a:lumMod val="85000"/>
              <a:lumOff val="15000"/>
            </a:schemeClr>
          </a:solidFill>
          <a:latin typeface="+mn-lt"/>
          <a:ea typeface="+mn-ea"/>
          <a:cs typeface="+mn-cs"/>
        </a:defRPr>
      </a:lvl4pPr>
      <a:lvl5pPr marL="3874313" indent="-774863" algn="l" defTabSz="3099450" rtl="0" eaLnBrk="1" latinLnBrk="0" hangingPunct="1">
        <a:lnSpc>
          <a:spcPct val="100000"/>
        </a:lnSpc>
        <a:spcBef>
          <a:spcPts val="3390"/>
        </a:spcBef>
        <a:buClr>
          <a:schemeClr val="accent2"/>
        </a:buClr>
        <a:buFont typeface="Arial" panose="020B0604020202020204" pitchFamily="34" charset="0"/>
        <a:buChar char="•"/>
        <a:defRPr sz="5423" kern="1200">
          <a:solidFill>
            <a:schemeClr val="tx1">
              <a:lumMod val="85000"/>
              <a:lumOff val="15000"/>
            </a:schemeClr>
          </a:solidFill>
          <a:latin typeface="+mn-lt"/>
          <a:ea typeface="+mn-ea"/>
          <a:cs typeface="+mn-cs"/>
        </a:defRPr>
      </a:lvl5pPr>
      <a:lvl6pPr marL="4455460" indent="-774863" algn="l" defTabSz="3099450" rtl="0" eaLnBrk="1" latinLnBrk="0" hangingPunct="1">
        <a:lnSpc>
          <a:spcPct val="100000"/>
        </a:lnSpc>
        <a:spcBef>
          <a:spcPts val="3390"/>
        </a:spcBef>
        <a:buClr>
          <a:schemeClr val="accent2"/>
        </a:buClr>
        <a:buFont typeface="Arial" panose="020B0604020202020204" pitchFamily="34" charset="0"/>
        <a:buChar char="•"/>
        <a:defRPr sz="5423" kern="1200">
          <a:solidFill>
            <a:schemeClr val="tx1"/>
          </a:solidFill>
          <a:latin typeface="+mn-lt"/>
          <a:ea typeface="+mn-ea"/>
          <a:cs typeface="+mn-cs"/>
        </a:defRPr>
      </a:lvl6pPr>
      <a:lvl7pPr marL="5036607" indent="-774863" algn="l" defTabSz="3099450" rtl="0" eaLnBrk="1" latinLnBrk="0" hangingPunct="1">
        <a:lnSpc>
          <a:spcPct val="100000"/>
        </a:lnSpc>
        <a:spcBef>
          <a:spcPts val="3390"/>
        </a:spcBef>
        <a:buClr>
          <a:schemeClr val="accent2"/>
        </a:buClr>
        <a:buFont typeface="Arial" panose="020B0604020202020204" pitchFamily="34" charset="0"/>
        <a:buChar char="•"/>
        <a:defRPr sz="5423" kern="1200">
          <a:solidFill>
            <a:schemeClr val="tx1"/>
          </a:solidFill>
          <a:latin typeface="+mn-lt"/>
          <a:ea typeface="+mn-ea"/>
          <a:cs typeface="+mn-cs"/>
        </a:defRPr>
      </a:lvl7pPr>
      <a:lvl8pPr marL="5617754" indent="-774863" algn="l" defTabSz="3099450" rtl="0" eaLnBrk="1" latinLnBrk="0" hangingPunct="1">
        <a:lnSpc>
          <a:spcPct val="100000"/>
        </a:lnSpc>
        <a:spcBef>
          <a:spcPts val="3390"/>
        </a:spcBef>
        <a:buClr>
          <a:schemeClr val="accent2"/>
        </a:buClr>
        <a:buFont typeface="Arial" panose="020B0604020202020204" pitchFamily="34" charset="0"/>
        <a:buChar char="•"/>
        <a:defRPr sz="5423" kern="1200" baseline="0">
          <a:solidFill>
            <a:schemeClr val="tx1"/>
          </a:solidFill>
          <a:latin typeface="+mn-lt"/>
          <a:ea typeface="+mn-ea"/>
          <a:cs typeface="+mn-cs"/>
        </a:defRPr>
      </a:lvl8pPr>
      <a:lvl9pPr marL="6198900" indent="-774863" algn="l" defTabSz="3099450" rtl="0" eaLnBrk="1" latinLnBrk="0" hangingPunct="1">
        <a:lnSpc>
          <a:spcPct val="100000"/>
        </a:lnSpc>
        <a:spcBef>
          <a:spcPts val="3390"/>
        </a:spcBef>
        <a:buClr>
          <a:schemeClr val="accent2"/>
        </a:buClr>
        <a:buFont typeface="Arial" panose="020B0604020202020204" pitchFamily="34" charset="0"/>
        <a:buChar char="•"/>
        <a:defRPr sz="5423" kern="1200" baseline="0">
          <a:solidFill>
            <a:schemeClr val="tx1"/>
          </a:solidFill>
          <a:latin typeface="+mn-lt"/>
          <a:ea typeface="+mn-ea"/>
          <a:cs typeface="+mn-cs"/>
        </a:defRPr>
      </a:lvl9pPr>
    </p:bodyStyle>
    <p:otherStyle>
      <a:defPPr>
        <a:defRPr lang="en-US"/>
      </a:defPPr>
      <a:lvl1pPr marL="0" algn="l" defTabSz="3099450" rtl="0" eaLnBrk="1" latinLnBrk="0" hangingPunct="1">
        <a:defRPr sz="6101" kern="1200">
          <a:solidFill>
            <a:schemeClr val="tx1"/>
          </a:solidFill>
          <a:latin typeface="+mn-lt"/>
          <a:ea typeface="+mn-ea"/>
          <a:cs typeface="+mn-cs"/>
        </a:defRPr>
      </a:lvl1pPr>
      <a:lvl2pPr marL="1549725" algn="l" defTabSz="3099450" rtl="0" eaLnBrk="1" latinLnBrk="0" hangingPunct="1">
        <a:defRPr sz="6101" kern="1200">
          <a:solidFill>
            <a:schemeClr val="tx1"/>
          </a:solidFill>
          <a:latin typeface="+mn-lt"/>
          <a:ea typeface="+mn-ea"/>
          <a:cs typeface="+mn-cs"/>
        </a:defRPr>
      </a:lvl2pPr>
      <a:lvl3pPr marL="3099450" algn="l" defTabSz="3099450" rtl="0" eaLnBrk="1" latinLnBrk="0" hangingPunct="1">
        <a:defRPr sz="6101" kern="1200">
          <a:solidFill>
            <a:schemeClr val="tx1"/>
          </a:solidFill>
          <a:latin typeface="+mn-lt"/>
          <a:ea typeface="+mn-ea"/>
          <a:cs typeface="+mn-cs"/>
        </a:defRPr>
      </a:lvl3pPr>
      <a:lvl4pPr marL="4649175" algn="l" defTabSz="3099450" rtl="0" eaLnBrk="1" latinLnBrk="0" hangingPunct="1">
        <a:defRPr sz="6101" kern="1200">
          <a:solidFill>
            <a:schemeClr val="tx1"/>
          </a:solidFill>
          <a:latin typeface="+mn-lt"/>
          <a:ea typeface="+mn-ea"/>
          <a:cs typeface="+mn-cs"/>
        </a:defRPr>
      </a:lvl4pPr>
      <a:lvl5pPr marL="6198900" algn="l" defTabSz="3099450" rtl="0" eaLnBrk="1" latinLnBrk="0" hangingPunct="1">
        <a:defRPr sz="6101" kern="1200">
          <a:solidFill>
            <a:schemeClr val="tx1"/>
          </a:solidFill>
          <a:latin typeface="+mn-lt"/>
          <a:ea typeface="+mn-ea"/>
          <a:cs typeface="+mn-cs"/>
        </a:defRPr>
      </a:lvl5pPr>
      <a:lvl6pPr marL="7748626" algn="l" defTabSz="3099450" rtl="0" eaLnBrk="1" latinLnBrk="0" hangingPunct="1">
        <a:defRPr sz="6101" kern="1200">
          <a:solidFill>
            <a:schemeClr val="tx1"/>
          </a:solidFill>
          <a:latin typeface="+mn-lt"/>
          <a:ea typeface="+mn-ea"/>
          <a:cs typeface="+mn-cs"/>
        </a:defRPr>
      </a:lvl6pPr>
      <a:lvl7pPr marL="9298351" algn="l" defTabSz="3099450" rtl="0" eaLnBrk="1" latinLnBrk="0" hangingPunct="1">
        <a:defRPr sz="6101" kern="1200">
          <a:solidFill>
            <a:schemeClr val="tx1"/>
          </a:solidFill>
          <a:latin typeface="+mn-lt"/>
          <a:ea typeface="+mn-ea"/>
          <a:cs typeface="+mn-cs"/>
        </a:defRPr>
      </a:lvl7pPr>
      <a:lvl8pPr marL="10848076" algn="l" defTabSz="3099450" rtl="0" eaLnBrk="1" latinLnBrk="0" hangingPunct="1">
        <a:defRPr sz="6101" kern="1200">
          <a:solidFill>
            <a:schemeClr val="tx1"/>
          </a:solidFill>
          <a:latin typeface="+mn-lt"/>
          <a:ea typeface="+mn-ea"/>
          <a:cs typeface="+mn-cs"/>
        </a:defRPr>
      </a:lvl8pPr>
      <a:lvl9pPr marL="12397801" algn="l" defTabSz="3099450" rtl="0" eaLnBrk="1" latinLnBrk="0" hangingPunct="1">
        <a:defRPr sz="61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98" t="13610" r="-98" b="68883"/>
          <a:stretch/>
        </p:blipFill>
        <p:spPr>
          <a:xfrm>
            <a:off x="57149" y="-584353"/>
            <a:ext cx="30994351" cy="9057793"/>
          </a:xfrm>
          <a:prstGeom prst="rect">
            <a:avLst/>
          </a:prstGeom>
          <a:ln>
            <a:solidFill>
              <a:schemeClr val="bg1"/>
            </a:solidFill>
          </a:ln>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t="20801" b="26397"/>
          <a:stretch/>
        </p:blipFill>
        <p:spPr>
          <a:xfrm>
            <a:off x="-146050" y="160593"/>
            <a:ext cx="20337462" cy="6711609"/>
          </a:xfrm>
          <a:prstGeom prst="rect">
            <a:avLst/>
          </a:prstGeom>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40001" t="16000" b="24798"/>
          <a:stretch/>
        </p:blipFill>
        <p:spPr>
          <a:xfrm>
            <a:off x="19838842" y="628905"/>
            <a:ext cx="11212658" cy="6914895"/>
          </a:xfrm>
          <a:prstGeom prst="rect">
            <a:avLst/>
          </a:prstGeom>
        </p:spPr>
      </p:pic>
      <p:sp>
        <p:nvSpPr>
          <p:cNvPr id="6" name="object 2">
            <a:extLst>
              <a:ext uri="{FF2B5EF4-FFF2-40B4-BE49-F238E27FC236}">
                <a16:creationId xmlns:a16="http://schemas.microsoft.com/office/drawing/2014/main" id="{023D7497-2EFC-0536-83BE-5B4BA77217CE}"/>
              </a:ext>
            </a:extLst>
          </p:cNvPr>
          <p:cNvSpPr txBox="1">
            <a:spLocks/>
          </p:cNvSpPr>
          <p:nvPr/>
        </p:nvSpPr>
        <p:spPr>
          <a:xfrm>
            <a:off x="5008563" y="9486900"/>
            <a:ext cx="21307425" cy="2435225"/>
          </a:xfrm>
          <a:prstGeom prst="rect">
            <a:avLst/>
          </a:prstGeom>
        </p:spPr>
        <p:txBody>
          <a:bodyPr lIns="0" tIns="0" rIns="0" bIns="0" anchor="ctr">
            <a:spAutoFit/>
          </a:bodyPr>
          <a:lstStyle>
            <a:lvl1pPr algn="ctr" defTabSz="705368" rtl="0" eaLnBrk="1" latinLnBrk="0" hangingPunct="1">
              <a:spcBef>
                <a:spcPct val="0"/>
              </a:spcBef>
              <a:buNone/>
              <a:defRPr sz="6800" kern="1200">
                <a:solidFill>
                  <a:schemeClr val="tx1"/>
                </a:solidFill>
                <a:latin typeface="+mj-lt"/>
                <a:ea typeface="+mj-ea"/>
                <a:cs typeface="+mj-cs"/>
              </a:defRPr>
            </a:lvl1pPr>
          </a:lstStyle>
          <a:p>
            <a:pPr marL="14680" fontAlgn="auto">
              <a:spcAft>
                <a:spcPts val="0"/>
              </a:spcAft>
              <a:defRPr/>
            </a:pPr>
            <a:r>
              <a:rPr lang="en-US" sz="11299" b="1" spc="-145" dirty="0">
                <a:cs typeface="Arial"/>
              </a:rPr>
              <a:t>Title of the Research or Study</a:t>
            </a:r>
            <a:endParaRPr lang="en-US" sz="11299" b="1" dirty="0">
              <a:cs typeface="Arial"/>
            </a:endParaRPr>
          </a:p>
          <a:p>
            <a:pPr marL="14680" fontAlgn="auto">
              <a:spcAft>
                <a:spcPts val="0"/>
              </a:spcAft>
              <a:defRPr/>
            </a:pPr>
            <a:r>
              <a:rPr lang="en-US" sz="4522" spc="-41" dirty="0">
                <a:cs typeface="Arial"/>
              </a:rPr>
              <a:t>P</a:t>
            </a:r>
            <a:r>
              <a:rPr lang="en-US" sz="4522" spc="-24" dirty="0">
                <a:cs typeface="Arial"/>
              </a:rPr>
              <a:t>r</a:t>
            </a:r>
            <a:r>
              <a:rPr lang="en-US" sz="4522" spc="-17" dirty="0">
                <a:cs typeface="Arial"/>
              </a:rPr>
              <a:t>e</a:t>
            </a:r>
            <a:r>
              <a:rPr lang="en-US" sz="4522" spc="-24" dirty="0">
                <a:cs typeface="Arial"/>
              </a:rPr>
              <a:t>se</a:t>
            </a:r>
            <a:r>
              <a:rPr lang="en-US" sz="4522" spc="-41" dirty="0">
                <a:cs typeface="Arial"/>
              </a:rPr>
              <a:t>nt</a:t>
            </a:r>
            <a:r>
              <a:rPr lang="en-US" sz="4522" spc="-24" dirty="0">
                <a:cs typeface="Arial"/>
              </a:rPr>
              <a:t>e</a:t>
            </a:r>
            <a:r>
              <a:rPr lang="en-US" sz="4522" dirty="0">
                <a:cs typeface="Arial"/>
              </a:rPr>
              <a:t>r </a:t>
            </a:r>
            <a:r>
              <a:rPr lang="en-US" sz="4522" spc="-27" dirty="0">
                <a:cs typeface="Arial"/>
              </a:rPr>
              <a:t>na</a:t>
            </a:r>
            <a:r>
              <a:rPr lang="en-US" sz="4522" spc="-24" dirty="0">
                <a:cs typeface="Arial"/>
              </a:rPr>
              <a:t>m</a:t>
            </a:r>
            <a:r>
              <a:rPr lang="en-US" sz="4522" spc="-54" dirty="0">
                <a:cs typeface="Arial"/>
              </a:rPr>
              <a:t>e</a:t>
            </a:r>
            <a:r>
              <a:rPr lang="en-US" sz="4522" dirty="0">
                <a:cs typeface="Arial"/>
              </a:rPr>
              <a:t>, </a:t>
            </a:r>
            <a:r>
              <a:rPr lang="en-US" sz="4522" spc="-10" dirty="0">
                <a:cs typeface="Arial"/>
              </a:rPr>
              <a:t>As</a:t>
            </a:r>
            <a:r>
              <a:rPr lang="en-US" sz="4522" spc="-17" dirty="0">
                <a:cs typeface="Arial"/>
              </a:rPr>
              <a:t>s</a:t>
            </a:r>
            <a:r>
              <a:rPr lang="en-US" sz="4522" spc="-10" dirty="0">
                <a:cs typeface="Arial"/>
              </a:rPr>
              <a:t>o</a:t>
            </a:r>
            <a:r>
              <a:rPr lang="en-US" sz="4522" dirty="0">
                <a:cs typeface="Arial"/>
              </a:rPr>
              <a:t>c</a:t>
            </a:r>
            <a:r>
              <a:rPr lang="en-US" sz="4522" spc="-24" dirty="0">
                <a:cs typeface="Arial"/>
              </a:rPr>
              <a:t>i</a:t>
            </a:r>
            <a:r>
              <a:rPr lang="en-US" sz="4522" spc="-41" dirty="0">
                <a:cs typeface="Arial"/>
              </a:rPr>
              <a:t>at</a:t>
            </a:r>
            <a:r>
              <a:rPr lang="en-US" sz="4522" spc="-17" dirty="0">
                <a:cs typeface="Arial"/>
              </a:rPr>
              <a:t>e</a:t>
            </a:r>
            <a:r>
              <a:rPr lang="en-US" sz="4522" dirty="0">
                <a:cs typeface="Arial"/>
              </a:rPr>
              <a:t>s </a:t>
            </a:r>
            <a:r>
              <a:rPr lang="en-US" sz="4522" spc="-27" dirty="0">
                <a:cs typeface="Arial"/>
              </a:rPr>
              <a:t>a</a:t>
            </a:r>
            <a:r>
              <a:rPr lang="en-US" sz="4522" spc="-24" dirty="0">
                <a:cs typeface="Arial"/>
              </a:rPr>
              <a:t>n</a:t>
            </a:r>
            <a:r>
              <a:rPr lang="en-US" sz="4522" dirty="0">
                <a:cs typeface="Arial"/>
              </a:rPr>
              <a:t>d C</a:t>
            </a:r>
            <a:r>
              <a:rPr lang="en-US" sz="4522" spc="-17" dirty="0">
                <a:cs typeface="Arial"/>
              </a:rPr>
              <a:t>o</a:t>
            </a:r>
            <a:r>
              <a:rPr lang="en-US" sz="4522" spc="-27" dirty="0">
                <a:cs typeface="Arial"/>
              </a:rPr>
              <a:t>lla</a:t>
            </a:r>
            <a:r>
              <a:rPr lang="en-US" sz="4522" spc="-17" dirty="0">
                <a:cs typeface="Arial"/>
              </a:rPr>
              <a:t>bor</a:t>
            </a:r>
            <a:r>
              <a:rPr lang="en-US" sz="4522" spc="-41" dirty="0">
                <a:cs typeface="Arial"/>
              </a:rPr>
              <a:t>a</a:t>
            </a:r>
            <a:r>
              <a:rPr lang="en-US" sz="4522" spc="-33" dirty="0">
                <a:cs typeface="Arial"/>
              </a:rPr>
              <a:t>t</a:t>
            </a:r>
            <a:r>
              <a:rPr lang="en-US" sz="4522" spc="-17" dirty="0">
                <a:cs typeface="Arial"/>
              </a:rPr>
              <a:t>o</a:t>
            </a:r>
            <a:r>
              <a:rPr lang="en-US" sz="4522" dirty="0">
                <a:cs typeface="Arial"/>
              </a:rPr>
              <a:t>rs</a:t>
            </a:r>
          </a:p>
        </p:txBody>
      </p:sp>
      <p:sp>
        <p:nvSpPr>
          <p:cNvPr id="7" name="object 18">
            <a:extLst>
              <a:ext uri="{FF2B5EF4-FFF2-40B4-BE49-F238E27FC236}">
                <a16:creationId xmlns:a16="http://schemas.microsoft.com/office/drawing/2014/main" id="{AF7E79DC-9E65-60C9-B191-CCD0F41B6A1F}"/>
              </a:ext>
            </a:extLst>
          </p:cNvPr>
          <p:cNvSpPr>
            <a:spLocks/>
          </p:cNvSpPr>
          <p:nvPr/>
        </p:nvSpPr>
        <p:spPr bwMode="auto">
          <a:xfrm>
            <a:off x="1946275" y="12434888"/>
            <a:ext cx="27433588" cy="1768475"/>
          </a:xfrm>
          <a:custGeom>
            <a:avLst/>
            <a:gdLst>
              <a:gd name="T0" fmla="*/ 0 w 18149533"/>
              <a:gd name="T1" fmla="*/ 0 h 230832"/>
              <a:gd name="T2" fmla="*/ 25486148 w 18149533"/>
              <a:gd name="T3" fmla="*/ 0 h 230832"/>
              <a:gd name="T4" fmla="*/ 0 60000 65536"/>
              <a:gd name="T5" fmla="*/ 0 60000 65536"/>
            </a:gdLst>
            <a:ahLst/>
            <a:cxnLst>
              <a:cxn ang="T4">
                <a:pos x="T0" y="T1"/>
              </a:cxn>
              <a:cxn ang="T5">
                <a:pos x="T2" y="T3"/>
              </a:cxn>
            </a:cxnLst>
            <a:rect l="0" t="0" r="r" b="b"/>
            <a:pathLst>
              <a:path w="18149533" h="230832">
                <a:moveTo>
                  <a:pt x="0" y="0"/>
                </a:moveTo>
                <a:lnTo>
                  <a:pt x="18149533" y="0"/>
                </a:lnTo>
              </a:path>
            </a:pathLst>
          </a:custGeom>
          <a:noFill/>
          <a:ln w="9602">
            <a:solidFill>
              <a:srgbClr val="717272"/>
            </a:solidFill>
            <a:round/>
            <a:headEnd/>
            <a:tailEnd/>
          </a:ln>
        </p:spPr>
        <p:txBody>
          <a:bodyPr lIns="0" tIns="0" rIns="0" bIns="0">
            <a:spAutoFit/>
          </a:bodyPr>
          <a:lstStyle/>
          <a:p>
            <a:pPr defTabSz="2213031">
              <a:defRPr/>
            </a:pPr>
            <a:endParaRPr lang="en-US" sz="11492"/>
          </a:p>
        </p:txBody>
      </p:sp>
      <p:cxnSp>
        <p:nvCxnSpPr>
          <p:cNvPr id="8" name="Straight Connector 7">
            <a:extLst>
              <a:ext uri="{FF2B5EF4-FFF2-40B4-BE49-F238E27FC236}">
                <a16:creationId xmlns:a16="http://schemas.microsoft.com/office/drawing/2014/main" id="{311F8E0C-E60E-C1D0-6B89-722BFCD7FEC6}"/>
              </a:ext>
            </a:extLst>
          </p:cNvPr>
          <p:cNvCxnSpPr>
            <a:cxnSpLocks/>
          </p:cNvCxnSpPr>
          <p:nvPr/>
        </p:nvCxnSpPr>
        <p:spPr>
          <a:xfrm flipH="1">
            <a:off x="10244138" y="13277850"/>
            <a:ext cx="190500" cy="36023550"/>
          </a:xfrm>
          <a:prstGeom prst="line">
            <a:avLst/>
          </a:prstGeom>
          <a:ln>
            <a:solidFill>
              <a:schemeClr val="bg1"/>
            </a:solidFill>
            <a:prstDash val="dot"/>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82299F95-5BF1-6301-C88E-D22E6C9519F4}"/>
              </a:ext>
            </a:extLst>
          </p:cNvPr>
          <p:cNvCxnSpPr>
            <a:cxnSpLocks/>
          </p:cNvCxnSpPr>
          <p:nvPr/>
        </p:nvCxnSpPr>
        <p:spPr>
          <a:xfrm>
            <a:off x="20907375" y="13277850"/>
            <a:ext cx="0" cy="36023550"/>
          </a:xfrm>
          <a:prstGeom prst="line">
            <a:avLst/>
          </a:prstGeom>
          <a:ln>
            <a:solidFill>
              <a:schemeClr val="bg1"/>
            </a:solidFill>
            <a:prstDash val="dot"/>
          </a:ln>
          <a:effectLst/>
        </p:spPr>
        <p:style>
          <a:lnRef idx="2">
            <a:schemeClr val="accent1"/>
          </a:lnRef>
          <a:fillRef idx="0">
            <a:schemeClr val="accent1"/>
          </a:fillRef>
          <a:effectRef idx="1">
            <a:schemeClr val="accent1"/>
          </a:effectRef>
          <a:fontRef idx="minor">
            <a:schemeClr val="tx1"/>
          </a:fontRef>
        </p:style>
      </p:cxnSp>
      <p:sp>
        <p:nvSpPr>
          <p:cNvPr id="10" name="object 3">
            <a:extLst>
              <a:ext uri="{FF2B5EF4-FFF2-40B4-BE49-F238E27FC236}">
                <a16:creationId xmlns:a16="http://schemas.microsoft.com/office/drawing/2014/main" id="{DF7F88F2-3415-1A0A-5D34-F6E3AA45E960}"/>
              </a:ext>
            </a:extLst>
          </p:cNvPr>
          <p:cNvSpPr txBox="1">
            <a:spLocks noChangeArrowheads="1"/>
          </p:cNvSpPr>
          <p:nvPr/>
        </p:nvSpPr>
        <p:spPr bwMode="auto">
          <a:xfrm>
            <a:off x="1016000" y="13576300"/>
            <a:ext cx="8702675" cy="7965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RO" sz="3900" b="1" dirty="0">
                <a:cs typeface="Arial" panose="020B0604020202020204" pitchFamily="34" charset="0"/>
              </a:rPr>
              <a:t>INTRODUCTION</a:t>
            </a:r>
          </a:p>
          <a:p>
            <a:pPr eaLnBrk="1" hangingPunct="1"/>
            <a:endParaRPr lang="en-US" altLang="en-RO" sz="2800" b="1" dirty="0">
              <a:cs typeface="Arial" panose="020B0604020202020204" pitchFamily="34" charset="0"/>
            </a:endParaRPr>
          </a:p>
          <a:p>
            <a:pPr eaLnBrk="1" hangingPunct="1">
              <a:lnSpc>
                <a:spcPct val="130000"/>
              </a:lnSpc>
            </a:pPr>
            <a:r>
              <a:rPr lang="en-US" altLang="en-RO" sz="2800" b="1" dirty="0">
                <a:cs typeface="Arial" panose="020B0604020202020204" pitchFamily="34" charset="0"/>
              </a:rPr>
              <a:t>How to use this template:</a:t>
            </a:r>
            <a:endParaRPr lang="en-US" altLang="en-RO" sz="2800" dirty="0">
              <a:cs typeface="Arial" panose="020B0604020202020204" pitchFamily="34" charset="0"/>
            </a:endParaRPr>
          </a:p>
          <a:p>
            <a:pPr>
              <a:lnSpc>
                <a:spcPct val="103000"/>
              </a:lnSpc>
              <a:spcBef>
                <a:spcPts val="463"/>
              </a:spcBef>
            </a:pPr>
            <a:r>
              <a:rPr lang="en-GB" altLang="en-RO" sz="2800" dirty="0">
                <a:cs typeface="Arial" panose="020B0604020202020204" pitchFamily="34" charset="0"/>
              </a:rPr>
              <a:t>Replace this placeholder with your content from a Microsoft Word document or another text editor. The font size, style for body text, and headings are </a:t>
            </a:r>
            <a:r>
              <a:rPr lang="en-GB" altLang="en-RO" sz="2800" dirty="0" err="1">
                <a:cs typeface="Arial" panose="020B0604020202020204" pitchFamily="34" charset="0"/>
              </a:rPr>
              <a:t>preset</a:t>
            </a:r>
            <a:r>
              <a:rPr lang="en-GB" altLang="en-RO" sz="2800" dirty="0">
                <a:cs typeface="Arial" panose="020B0604020202020204" pitchFamily="34" charset="0"/>
              </a:rPr>
              <a:t>. You can resize, remove, or add text and photo boxes as needed</a:t>
            </a:r>
            <a:r>
              <a:rPr lang="en-GB" altLang="en-RO" sz="2800" dirty="0" smtClean="0">
                <a:cs typeface="Arial" panose="020B0604020202020204" pitchFamily="34" charset="0"/>
              </a:rPr>
              <a:t>.</a:t>
            </a:r>
          </a:p>
          <a:p>
            <a:pPr>
              <a:lnSpc>
                <a:spcPct val="103000"/>
              </a:lnSpc>
              <a:spcBef>
                <a:spcPts val="463"/>
              </a:spcBef>
            </a:pPr>
            <a:endParaRPr lang="en-US" altLang="en-RO" sz="3300" b="1" dirty="0">
              <a:cs typeface="Arial" panose="020B0604020202020204" pitchFamily="34" charset="0"/>
            </a:endParaRPr>
          </a:p>
          <a:p>
            <a:pPr eaLnBrk="1" hangingPunct="1">
              <a:lnSpc>
                <a:spcPct val="110000"/>
              </a:lnSpc>
            </a:pPr>
            <a:r>
              <a:rPr lang="en-US" altLang="en-RO" sz="3900" b="1" dirty="0">
                <a:cs typeface="Arial" panose="020B0604020202020204" pitchFamily="34" charset="0"/>
              </a:rPr>
              <a:t>AIM</a:t>
            </a:r>
          </a:p>
          <a:p>
            <a:pPr eaLnBrk="1" hangingPunct="1">
              <a:lnSpc>
                <a:spcPct val="130000"/>
              </a:lnSpc>
            </a:pPr>
            <a:r>
              <a:rPr lang="en-US" altLang="en-RO" sz="2800" b="1" dirty="0">
                <a:cs typeface="Arial" panose="020B0604020202020204" pitchFamily="34" charset="0"/>
              </a:rPr>
              <a:t>How to use this template:</a:t>
            </a:r>
            <a:endParaRPr lang="en-US" altLang="en-RO" sz="2800" dirty="0">
              <a:cs typeface="Arial" panose="020B0604020202020204" pitchFamily="34" charset="0"/>
            </a:endParaRPr>
          </a:p>
          <a:p>
            <a:pPr>
              <a:lnSpc>
                <a:spcPct val="103000"/>
              </a:lnSpc>
              <a:spcBef>
                <a:spcPts val="463"/>
              </a:spcBef>
            </a:pPr>
            <a:r>
              <a:rPr lang="en-GB" altLang="en-RO" sz="2800" dirty="0">
                <a:cs typeface="Arial" panose="020B0604020202020204" pitchFamily="34" charset="0"/>
              </a:rPr>
              <a:t>Replace this placeholder with your content from a Microsoft Word document or another text editor. The font size, style for body text, and headings are </a:t>
            </a:r>
            <a:r>
              <a:rPr lang="en-GB" altLang="en-RO" sz="2800" dirty="0" err="1">
                <a:cs typeface="Arial" panose="020B0604020202020204" pitchFamily="34" charset="0"/>
              </a:rPr>
              <a:t>preset</a:t>
            </a:r>
            <a:r>
              <a:rPr lang="en-GB" altLang="en-RO" sz="2800" dirty="0">
                <a:cs typeface="Arial" panose="020B0604020202020204" pitchFamily="34" charset="0"/>
              </a:rPr>
              <a:t>. You can resize, remove, or add text and photo boxes as needed.</a:t>
            </a:r>
            <a:endParaRPr lang="en-US" altLang="en-RO" sz="1900" dirty="0">
              <a:cs typeface="Arial" panose="020B0604020202020204" pitchFamily="34" charset="0"/>
            </a:endParaRPr>
          </a:p>
        </p:txBody>
      </p:sp>
      <p:sp>
        <p:nvSpPr>
          <p:cNvPr id="11" name="object 23">
            <a:extLst>
              <a:ext uri="{FF2B5EF4-FFF2-40B4-BE49-F238E27FC236}">
                <a16:creationId xmlns:a16="http://schemas.microsoft.com/office/drawing/2014/main" id="{64C4B07C-3231-A5F3-B4DB-6C8E21FCE121}"/>
              </a:ext>
            </a:extLst>
          </p:cNvPr>
          <p:cNvSpPr txBox="1">
            <a:spLocks noChangeArrowheads="1"/>
          </p:cNvSpPr>
          <p:nvPr/>
        </p:nvSpPr>
        <p:spPr bwMode="auto">
          <a:xfrm>
            <a:off x="11047413" y="13576300"/>
            <a:ext cx="9217025" cy="325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RO" sz="3900" b="1" dirty="0">
                <a:cs typeface="Arial" panose="020B0604020202020204" pitchFamily="34" charset="0"/>
              </a:rPr>
              <a:t>METHODS</a:t>
            </a:r>
            <a:endParaRPr lang="en-US" altLang="en-RO" sz="3900" dirty="0">
              <a:cs typeface="Arial" panose="020B0604020202020204" pitchFamily="34" charset="0"/>
            </a:endParaRPr>
          </a:p>
          <a:p>
            <a:pPr eaLnBrk="1" hangingPunct="1">
              <a:lnSpc>
                <a:spcPts val="2000"/>
              </a:lnSpc>
              <a:spcBef>
                <a:spcPts val="38"/>
              </a:spcBef>
            </a:pPr>
            <a:endParaRPr lang="en-US" altLang="en-RO" sz="2800" dirty="0"/>
          </a:p>
          <a:p>
            <a:pPr eaLnBrk="1" hangingPunct="1">
              <a:lnSpc>
                <a:spcPct val="130000"/>
              </a:lnSpc>
            </a:pPr>
            <a:r>
              <a:rPr lang="en-US" altLang="en-RO" sz="2800" b="1" dirty="0">
                <a:cs typeface="Arial" panose="020B0604020202020204" pitchFamily="34" charset="0"/>
              </a:rPr>
              <a:t>How to use this template:</a:t>
            </a:r>
            <a:endParaRPr lang="en-US" altLang="en-RO" sz="2800" dirty="0">
              <a:cs typeface="Arial" panose="020B0604020202020204" pitchFamily="34" charset="0"/>
            </a:endParaRPr>
          </a:p>
          <a:p>
            <a:pPr>
              <a:lnSpc>
                <a:spcPct val="103000"/>
              </a:lnSpc>
              <a:spcBef>
                <a:spcPts val="463"/>
              </a:spcBef>
            </a:pPr>
            <a:r>
              <a:rPr lang="en-GB" altLang="en-RO" sz="2800" dirty="0">
                <a:cs typeface="Arial" panose="020B0604020202020204" pitchFamily="34" charset="0"/>
              </a:rPr>
              <a:t>Replace this placeholder with your content from a Microsoft Word document or another text editor. The font size, style for body text, and headings are </a:t>
            </a:r>
            <a:r>
              <a:rPr lang="en-GB" altLang="en-RO" sz="2800" dirty="0" err="1">
                <a:cs typeface="Arial" panose="020B0604020202020204" pitchFamily="34" charset="0"/>
              </a:rPr>
              <a:t>preset</a:t>
            </a:r>
            <a:r>
              <a:rPr lang="en-GB" altLang="en-RO" sz="2800" dirty="0">
                <a:cs typeface="Arial" panose="020B0604020202020204" pitchFamily="34" charset="0"/>
              </a:rPr>
              <a:t>. You can resize, remove, or add text and photo boxes as needed.</a:t>
            </a:r>
            <a:r>
              <a:rPr lang="en-US" altLang="en-RO" sz="2800" dirty="0" smtClean="0">
                <a:cs typeface="Arial" panose="020B0604020202020204" pitchFamily="34" charset="0"/>
              </a:rPr>
              <a:t>.</a:t>
            </a:r>
            <a:endParaRPr lang="en-US" altLang="en-RO" sz="2800" dirty="0">
              <a:cs typeface="Arial" panose="020B0604020202020204" pitchFamily="34" charset="0"/>
            </a:endParaRPr>
          </a:p>
        </p:txBody>
      </p:sp>
      <p:sp>
        <p:nvSpPr>
          <p:cNvPr id="12" name="object 25">
            <a:extLst>
              <a:ext uri="{FF2B5EF4-FFF2-40B4-BE49-F238E27FC236}">
                <a16:creationId xmlns:a16="http://schemas.microsoft.com/office/drawing/2014/main" id="{84AFA383-58B6-A105-1A32-3D068786D6D5}"/>
              </a:ext>
            </a:extLst>
          </p:cNvPr>
          <p:cNvSpPr txBox="1">
            <a:spLocks noChangeArrowheads="1"/>
          </p:cNvSpPr>
          <p:nvPr/>
        </p:nvSpPr>
        <p:spPr bwMode="auto">
          <a:xfrm>
            <a:off x="21550313" y="13576300"/>
            <a:ext cx="8734425" cy="2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RO" sz="3900" b="1" dirty="0">
                <a:cs typeface="Arial" panose="020B0604020202020204" pitchFamily="34" charset="0"/>
              </a:rPr>
              <a:t>RESULTS</a:t>
            </a:r>
          </a:p>
          <a:p>
            <a:pPr eaLnBrk="1" hangingPunct="1">
              <a:lnSpc>
                <a:spcPts val="2013"/>
              </a:lnSpc>
              <a:spcBef>
                <a:spcPts val="38"/>
              </a:spcBef>
            </a:pPr>
            <a:endParaRPr lang="en-US" altLang="en-RO" sz="2800" dirty="0"/>
          </a:p>
          <a:p>
            <a:pPr eaLnBrk="1" hangingPunct="1"/>
            <a:r>
              <a:rPr lang="en-US" altLang="en-RO" sz="2800" b="1" dirty="0">
                <a:cs typeface="Arial" panose="020B0604020202020204" pitchFamily="34" charset="0"/>
              </a:rPr>
              <a:t>Images:</a:t>
            </a:r>
            <a:endParaRPr lang="en-US" altLang="en-RO" sz="2800" dirty="0">
              <a:cs typeface="Arial" panose="020B0604020202020204" pitchFamily="34" charset="0"/>
            </a:endParaRPr>
          </a:p>
          <a:p>
            <a:pPr>
              <a:lnSpc>
                <a:spcPct val="103000"/>
              </a:lnSpc>
              <a:spcBef>
                <a:spcPts val="638"/>
              </a:spcBef>
            </a:pPr>
            <a:r>
              <a:rPr lang="en-GB" altLang="en-RO" sz="2800" dirty="0">
                <a:cs typeface="Arial" panose="020B0604020202020204" pitchFamily="34" charset="0"/>
              </a:rPr>
              <a:t>Images should be 72 to 100 dpi at their final size, or follow the guideline of 2 to 4 megabytes per square foot for uncompressed .</a:t>
            </a:r>
            <a:r>
              <a:rPr lang="en-GB" altLang="en-RO" sz="2800" dirty="0" err="1">
                <a:cs typeface="Arial" panose="020B0604020202020204" pitchFamily="34" charset="0"/>
              </a:rPr>
              <a:t>tif</a:t>
            </a:r>
            <a:r>
              <a:rPr lang="en-GB" altLang="en-RO" sz="2800" dirty="0">
                <a:cs typeface="Arial" panose="020B0604020202020204" pitchFamily="34" charset="0"/>
              </a:rPr>
              <a:t> files. For example, a 3x5 photo that will be enlarged to 6x10 on the final poster should be scanned at 200 dpi</a:t>
            </a:r>
            <a:r>
              <a:rPr lang="en-GB" altLang="en-RO" sz="2800" dirty="0" smtClean="0">
                <a:cs typeface="Arial" panose="020B0604020202020204" pitchFamily="34" charset="0"/>
              </a:rPr>
              <a:t>.</a:t>
            </a:r>
          </a:p>
          <a:p>
            <a:pPr>
              <a:lnSpc>
                <a:spcPct val="103000"/>
              </a:lnSpc>
              <a:spcBef>
                <a:spcPts val="638"/>
              </a:spcBef>
            </a:pPr>
            <a:r>
              <a:rPr lang="en-US" altLang="en-RO" sz="2800" dirty="0" smtClean="0">
                <a:cs typeface="Arial" panose="020B0604020202020204" pitchFamily="34" charset="0"/>
              </a:rPr>
              <a:t/>
            </a:r>
            <a:br>
              <a:rPr lang="en-US" altLang="en-RO" sz="2800" dirty="0" smtClean="0">
                <a:cs typeface="Arial" panose="020B0604020202020204" pitchFamily="34" charset="0"/>
              </a:rPr>
            </a:br>
            <a:r>
              <a:rPr lang="en-GB" altLang="en-RO" sz="2800" dirty="0">
                <a:cs typeface="Arial" panose="020B0604020202020204" pitchFamily="34" charset="0"/>
              </a:rPr>
              <a:t>We recommend importing .</a:t>
            </a:r>
            <a:r>
              <a:rPr lang="en-GB" altLang="en-RO" sz="2800" dirty="0" err="1">
                <a:cs typeface="Arial" panose="020B0604020202020204" pitchFamily="34" charset="0"/>
              </a:rPr>
              <a:t>tif</a:t>
            </a:r>
            <a:r>
              <a:rPr lang="en-GB" altLang="en-RO" sz="2800" dirty="0">
                <a:cs typeface="Arial" panose="020B0604020202020204" pitchFamily="34" charset="0"/>
              </a:rPr>
              <a:t> or .jpg images into PowerPoint. If Microsoft Photo Editor indicates that an image is too large when you double-click it, it’s likely too large for PowerPoint as well. Images sized at 1200x1600 pixels or smaller typically work well. While very large images may display on your screen, PowerPoint may not be able to print them.</a:t>
            </a:r>
            <a:endParaRPr lang="en-US" altLang="en-RO" sz="2800" dirty="0" smtClean="0">
              <a:cs typeface="Arial" panose="020B0604020202020204" pitchFamily="34" charset="0"/>
            </a:endParaRPr>
          </a:p>
          <a:p>
            <a:pPr eaLnBrk="1" hangingPunct="1"/>
            <a:endParaRPr lang="en-US" altLang="en-RO" sz="2800" b="1" dirty="0">
              <a:solidFill>
                <a:schemeClr val="bg1"/>
              </a:solidFill>
              <a:cs typeface="Arial" panose="020B0604020202020204" pitchFamily="34" charset="0"/>
            </a:endParaRPr>
          </a:p>
          <a:p>
            <a:pPr eaLnBrk="1" hangingPunct="1"/>
            <a:r>
              <a:rPr lang="en-US" altLang="en-RO" sz="3900" b="1" dirty="0">
                <a:solidFill>
                  <a:schemeClr val="bg1"/>
                </a:solidFill>
                <a:cs typeface="Arial" panose="020B0604020202020204" pitchFamily="34" charset="0"/>
              </a:rPr>
              <a:t/>
            </a:r>
            <a:br>
              <a:rPr lang="en-US" altLang="en-RO" sz="3900" b="1" dirty="0">
                <a:solidFill>
                  <a:schemeClr val="bg1"/>
                </a:solidFill>
                <a:cs typeface="Arial" panose="020B0604020202020204" pitchFamily="34" charset="0"/>
              </a:rPr>
            </a:br>
            <a:r>
              <a:rPr lang="en-US" altLang="en-RO" sz="3900" b="1" dirty="0">
                <a:solidFill>
                  <a:schemeClr val="bg1"/>
                </a:solidFill>
                <a:cs typeface="Arial" panose="020B0604020202020204" pitchFamily="34" charset="0"/>
              </a:rPr>
              <a:t/>
            </a:r>
            <a:br>
              <a:rPr lang="en-US" altLang="en-RO" sz="3900" b="1" dirty="0">
                <a:solidFill>
                  <a:schemeClr val="bg1"/>
                </a:solidFill>
                <a:cs typeface="Arial" panose="020B0604020202020204" pitchFamily="34" charset="0"/>
              </a:rPr>
            </a:br>
            <a:r>
              <a:rPr lang="en-US" altLang="en-RO" sz="3900" b="1" dirty="0">
                <a:solidFill>
                  <a:schemeClr val="bg1"/>
                </a:solidFill>
                <a:cs typeface="Arial" panose="020B0604020202020204" pitchFamily="34" charset="0"/>
              </a:rPr>
              <a:t/>
            </a:r>
            <a:br>
              <a:rPr lang="en-US" altLang="en-RO" sz="3900" b="1" dirty="0">
                <a:solidFill>
                  <a:schemeClr val="bg1"/>
                </a:solidFill>
                <a:cs typeface="Arial" panose="020B0604020202020204" pitchFamily="34" charset="0"/>
              </a:rPr>
            </a:br>
            <a:r>
              <a:rPr lang="en-US" altLang="en-RO" sz="3900" b="1" dirty="0">
                <a:solidFill>
                  <a:schemeClr val="bg1"/>
                </a:solidFill>
                <a:cs typeface="Arial" panose="020B0604020202020204" pitchFamily="34" charset="0"/>
              </a:rPr>
              <a:t/>
            </a:r>
            <a:br>
              <a:rPr lang="en-US" altLang="en-RO" sz="3900" b="1" dirty="0">
                <a:solidFill>
                  <a:schemeClr val="bg1"/>
                </a:solidFill>
                <a:cs typeface="Arial" panose="020B0604020202020204" pitchFamily="34" charset="0"/>
              </a:rPr>
            </a:br>
            <a:endParaRPr lang="en-US" altLang="en-RO" sz="3900" b="1" dirty="0">
              <a:solidFill>
                <a:schemeClr val="bg1"/>
              </a:solidFill>
              <a:cs typeface="Arial" panose="020B0604020202020204" pitchFamily="34" charset="0"/>
            </a:endParaRPr>
          </a:p>
          <a:p>
            <a:pPr eaLnBrk="1" hangingPunct="1"/>
            <a:endParaRPr lang="en-US" altLang="en-RO" sz="3900" b="1" dirty="0">
              <a:solidFill>
                <a:schemeClr val="bg1"/>
              </a:solidFill>
              <a:cs typeface="Arial" panose="020B0604020202020204" pitchFamily="34" charset="0"/>
            </a:endParaRPr>
          </a:p>
          <a:p>
            <a:pPr eaLnBrk="1" hangingPunct="1"/>
            <a:endParaRPr lang="en-US" altLang="en-RO" sz="3900" b="1" dirty="0">
              <a:solidFill>
                <a:schemeClr val="bg1"/>
              </a:solidFill>
              <a:cs typeface="Arial" panose="020B0604020202020204" pitchFamily="34" charset="0"/>
            </a:endParaRPr>
          </a:p>
          <a:p>
            <a:pPr eaLnBrk="1" hangingPunct="1"/>
            <a:endParaRPr lang="en-US" altLang="en-RO" sz="3900" b="1" dirty="0">
              <a:solidFill>
                <a:schemeClr val="bg1"/>
              </a:solidFill>
              <a:cs typeface="Arial" panose="020B0604020202020204" pitchFamily="34" charset="0"/>
            </a:endParaRPr>
          </a:p>
          <a:p>
            <a:pPr eaLnBrk="1" hangingPunct="1"/>
            <a:r>
              <a:rPr lang="en-US" altLang="en-RO" sz="3900" b="1" dirty="0">
                <a:solidFill>
                  <a:schemeClr val="bg1"/>
                </a:solidFill>
                <a:cs typeface="Arial" panose="020B0604020202020204" pitchFamily="34" charset="0"/>
              </a:rPr>
              <a:t/>
            </a:r>
            <a:br>
              <a:rPr lang="en-US" altLang="en-RO" sz="3900" b="1" dirty="0">
                <a:solidFill>
                  <a:schemeClr val="bg1"/>
                </a:solidFill>
                <a:cs typeface="Arial" panose="020B0604020202020204" pitchFamily="34" charset="0"/>
              </a:rPr>
            </a:br>
            <a:r>
              <a:rPr lang="en-US" altLang="en-RO" sz="3900" b="1" dirty="0">
                <a:cs typeface="Arial" panose="020B0604020202020204" pitchFamily="34" charset="0"/>
              </a:rPr>
              <a:t/>
            </a:r>
            <a:br>
              <a:rPr lang="en-US" altLang="en-RO" sz="3900" b="1" dirty="0">
                <a:cs typeface="Arial" panose="020B0604020202020204" pitchFamily="34" charset="0"/>
              </a:rPr>
            </a:br>
            <a:r>
              <a:rPr lang="en-US" altLang="en-RO" sz="3900" b="1" dirty="0">
                <a:cs typeface="Arial" panose="020B0604020202020204" pitchFamily="34" charset="0"/>
              </a:rPr>
              <a:t>Preview:</a:t>
            </a:r>
            <a:endParaRPr lang="en-US" altLang="en-RO" sz="3900" dirty="0">
              <a:cs typeface="Arial" panose="020B0604020202020204" pitchFamily="34" charset="0"/>
            </a:endParaRPr>
          </a:p>
          <a:p>
            <a:pPr eaLnBrk="1" hangingPunct="1">
              <a:spcBef>
                <a:spcPts val="688"/>
              </a:spcBef>
            </a:pPr>
            <a:r>
              <a:rPr lang="en-US" altLang="en-RO" sz="2800" dirty="0">
                <a:cs typeface="Arial" panose="020B0604020202020204" pitchFamily="34" charset="0"/>
              </a:rPr>
              <a:t>To see your in poster in actual size, go to view-zoom-100%. </a:t>
            </a:r>
          </a:p>
          <a:p>
            <a:pPr eaLnBrk="1" hangingPunct="1">
              <a:lnSpc>
                <a:spcPct val="130000"/>
              </a:lnSpc>
            </a:pPr>
            <a:endParaRPr lang="en-US" altLang="en-RO" sz="2800" b="1" dirty="0">
              <a:cs typeface="Arial" panose="020B0604020202020204" pitchFamily="34" charset="0"/>
            </a:endParaRPr>
          </a:p>
          <a:p>
            <a:pPr eaLnBrk="1" hangingPunct="1">
              <a:lnSpc>
                <a:spcPct val="130000"/>
              </a:lnSpc>
            </a:pPr>
            <a:r>
              <a:rPr lang="en-US" altLang="en-RO" sz="2800" b="1" dirty="0">
                <a:cs typeface="Arial" panose="020B0604020202020204" pitchFamily="34" charset="0"/>
              </a:rPr>
              <a:t>How to use this template:</a:t>
            </a:r>
            <a:endParaRPr lang="en-US" altLang="en-RO" sz="2800" dirty="0">
              <a:cs typeface="Arial" panose="020B0604020202020204" pitchFamily="34" charset="0"/>
            </a:endParaRPr>
          </a:p>
          <a:p>
            <a:pPr>
              <a:lnSpc>
                <a:spcPct val="103000"/>
              </a:lnSpc>
              <a:spcBef>
                <a:spcPts val="463"/>
              </a:spcBef>
            </a:pPr>
            <a:r>
              <a:rPr lang="en-GB" altLang="en-RO" sz="2800" dirty="0">
                <a:cs typeface="Arial" panose="020B0604020202020204" pitchFamily="34" charset="0"/>
              </a:rPr>
              <a:t>Replace this placeholder with your content from a Microsoft Word document or another text editor. The font size, style for body text, and headings are </a:t>
            </a:r>
            <a:r>
              <a:rPr lang="en-GB" altLang="en-RO" sz="2800" dirty="0" err="1">
                <a:cs typeface="Arial" panose="020B0604020202020204" pitchFamily="34" charset="0"/>
              </a:rPr>
              <a:t>preset</a:t>
            </a:r>
            <a:r>
              <a:rPr lang="en-GB" altLang="en-RO" sz="2800" dirty="0">
                <a:cs typeface="Arial" panose="020B0604020202020204" pitchFamily="34" charset="0"/>
              </a:rPr>
              <a:t>. You can resize, remove, or add text and photo boxes as needed</a:t>
            </a:r>
            <a:r>
              <a:rPr lang="en-GB" altLang="en-RO" sz="2800" dirty="0" smtClean="0">
                <a:cs typeface="Arial" panose="020B0604020202020204" pitchFamily="34" charset="0"/>
              </a:rPr>
              <a:t>.</a:t>
            </a:r>
          </a:p>
          <a:p>
            <a:pPr>
              <a:lnSpc>
                <a:spcPct val="103000"/>
              </a:lnSpc>
              <a:spcBef>
                <a:spcPts val="463"/>
              </a:spcBef>
            </a:pPr>
            <a:endParaRPr lang="en-US" altLang="en-RO" sz="2800" dirty="0">
              <a:cs typeface="Arial" panose="020B0604020202020204" pitchFamily="34" charset="0"/>
            </a:endParaRPr>
          </a:p>
          <a:p>
            <a:pPr eaLnBrk="1" hangingPunct="1"/>
            <a:r>
              <a:rPr lang="en-US" altLang="en-RO" sz="3900" b="1" dirty="0" smtClean="0">
                <a:cs typeface="Arial" panose="020B0604020202020204" pitchFamily="34" charset="0"/>
              </a:rPr>
              <a:t>CONCLUSIONS</a:t>
            </a:r>
          </a:p>
          <a:p>
            <a:pPr eaLnBrk="1" hangingPunct="1"/>
            <a:endParaRPr lang="en-US" altLang="en-RO" sz="3900" b="1" dirty="0">
              <a:cs typeface="Arial" panose="020B0604020202020204" pitchFamily="34" charset="0"/>
            </a:endParaRPr>
          </a:p>
          <a:p>
            <a:pPr>
              <a:lnSpc>
                <a:spcPct val="103000"/>
              </a:lnSpc>
              <a:spcBef>
                <a:spcPts val="463"/>
              </a:spcBef>
            </a:pPr>
            <a:r>
              <a:rPr lang="en-GB" altLang="en-RO" sz="2800" dirty="0" smtClean="0">
                <a:cs typeface="Arial" panose="020B0604020202020204" pitchFamily="34" charset="0"/>
              </a:rPr>
              <a:t>Replace this placeholder with your content from a Microsoft Word document or another text editor. The font size, style for body text, and headings are </a:t>
            </a:r>
            <a:r>
              <a:rPr lang="en-GB" altLang="en-RO" sz="2800" dirty="0" err="1" smtClean="0">
                <a:cs typeface="Arial" panose="020B0604020202020204" pitchFamily="34" charset="0"/>
              </a:rPr>
              <a:t>preset</a:t>
            </a:r>
            <a:r>
              <a:rPr lang="en-GB" altLang="en-RO" sz="2800" dirty="0" smtClean="0">
                <a:cs typeface="Arial" panose="020B0604020202020204" pitchFamily="34" charset="0"/>
              </a:rPr>
              <a:t>. You can resize, remove, or add text and photo boxes as needed.</a:t>
            </a:r>
            <a:endParaRPr lang="en-US" altLang="en-RO" sz="2800" dirty="0">
              <a:cs typeface="Arial" panose="020B0604020202020204" pitchFamily="34" charset="0"/>
            </a:endParaRPr>
          </a:p>
        </p:txBody>
      </p:sp>
      <p:sp>
        <p:nvSpPr>
          <p:cNvPr id="13" name="Rectangle 12">
            <a:extLst>
              <a:ext uri="{FF2B5EF4-FFF2-40B4-BE49-F238E27FC236}">
                <a16:creationId xmlns:a16="http://schemas.microsoft.com/office/drawing/2014/main" id="{FDF5BD0A-C0CB-03FB-0CBE-300B5A629F39}"/>
              </a:ext>
            </a:extLst>
          </p:cNvPr>
          <p:cNvSpPr/>
          <p:nvPr/>
        </p:nvSpPr>
        <p:spPr>
          <a:xfrm>
            <a:off x="21507450" y="20876547"/>
            <a:ext cx="8572500" cy="5875337"/>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14" name="Rectangle 13">
            <a:extLst>
              <a:ext uri="{FF2B5EF4-FFF2-40B4-BE49-F238E27FC236}">
                <a16:creationId xmlns:a16="http://schemas.microsoft.com/office/drawing/2014/main" id="{BDCBA744-E55C-28A1-8FE8-0661907149EC}"/>
              </a:ext>
            </a:extLst>
          </p:cNvPr>
          <p:cNvSpPr/>
          <p:nvPr/>
        </p:nvSpPr>
        <p:spPr>
          <a:xfrm>
            <a:off x="11079162" y="19591338"/>
            <a:ext cx="9112249" cy="12060237"/>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15" name="Rectangle 14">
            <a:extLst>
              <a:ext uri="{FF2B5EF4-FFF2-40B4-BE49-F238E27FC236}">
                <a16:creationId xmlns:a16="http://schemas.microsoft.com/office/drawing/2014/main" id="{5FDD88A2-CF00-30D4-4C90-6F9CE8AFA4DC}"/>
              </a:ext>
            </a:extLst>
          </p:cNvPr>
          <p:cNvSpPr/>
          <p:nvPr/>
        </p:nvSpPr>
        <p:spPr>
          <a:xfrm>
            <a:off x="11079163" y="35240913"/>
            <a:ext cx="9112248" cy="6264275"/>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16" name="Rectangle 15">
            <a:extLst>
              <a:ext uri="{FF2B5EF4-FFF2-40B4-BE49-F238E27FC236}">
                <a16:creationId xmlns:a16="http://schemas.microsoft.com/office/drawing/2014/main" id="{4359D291-D17B-C84B-B401-2ECB41373F12}"/>
              </a:ext>
            </a:extLst>
          </p:cNvPr>
          <p:cNvSpPr/>
          <p:nvPr/>
        </p:nvSpPr>
        <p:spPr>
          <a:xfrm>
            <a:off x="1016000" y="24577675"/>
            <a:ext cx="8653463" cy="9734550"/>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17" name="Rectangle 16">
            <a:extLst>
              <a:ext uri="{FF2B5EF4-FFF2-40B4-BE49-F238E27FC236}">
                <a16:creationId xmlns:a16="http://schemas.microsoft.com/office/drawing/2014/main" id="{A8820C71-11CF-F169-E1CE-04F1F1A7CEFB}"/>
              </a:ext>
            </a:extLst>
          </p:cNvPr>
          <p:cNvSpPr/>
          <p:nvPr/>
        </p:nvSpPr>
        <p:spPr>
          <a:xfrm>
            <a:off x="1016000" y="37079238"/>
            <a:ext cx="8653463" cy="9258300"/>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18" name="object 12">
            <a:extLst>
              <a:ext uri="{FF2B5EF4-FFF2-40B4-BE49-F238E27FC236}">
                <a16:creationId xmlns:a16="http://schemas.microsoft.com/office/drawing/2014/main" id="{B501E532-541B-1415-F611-858908212F6C}"/>
              </a:ext>
            </a:extLst>
          </p:cNvPr>
          <p:cNvSpPr txBox="1">
            <a:spLocks noChangeArrowheads="1"/>
          </p:cNvSpPr>
          <p:nvPr/>
        </p:nvSpPr>
        <p:spPr bwMode="auto">
          <a:xfrm>
            <a:off x="1016000" y="34632900"/>
            <a:ext cx="8653463" cy="90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a:lnSpc>
                <a:spcPct val="103000"/>
              </a:lnSpc>
            </a:pPr>
            <a:r>
              <a:rPr lang="en-GB" altLang="en-RO" sz="1900" i="1" dirty="0">
                <a:cs typeface="Arial" panose="020B0604020202020204" pitchFamily="34" charset="0"/>
              </a:rPr>
              <a:t>Replace this placeholder with your content from a Microsoft Word document or another text editor. The font size, style for body text, and headings are </a:t>
            </a:r>
            <a:r>
              <a:rPr lang="en-GB" altLang="en-RO" sz="1900" i="1" dirty="0" err="1">
                <a:cs typeface="Arial" panose="020B0604020202020204" pitchFamily="34" charset="0"/>
              </a:rPr>
              <a:t>preset</a:t>
            </a:r>
            <a:r>
              <a:rPr lang="en-GB" altLang="en-RO" sz="1900" i="1" dirty="0">
                <a:cs typeface="Arial" panose="020B0604020202020204" pitchFamily="34" charset="0"/>
              </a:rPr>
              <a:t>. You can resize, remove, or add text and photo boxes as needed.</a:t>
            </a:r>
            <a:endParaRPr lang="en-US" altLang="en-RO" sz="1900" dirty="0">
              <a:cs typeface="Arial" panose="020B0604020202020204" pitchFamily="34" charset="0"/>
            </a:endParaRPr>
          </a:p>
        </p:txBody>
      </p:sp>
      <p:sp>
        <p:nvSpPr>
          <p:cNvPr id="19" name="object 12">
            <a:extLst>
              <a:ext uri="{FF2B5EF4-FFF2-40B4-BE49-F238E27FC236}">
                <a16:creationId xmlns:a16="http://schemas.microsoft.com/office/drawing/2014/main" id="{441C4152-81F8-BF44-9640-61FD11847EE4}"/>
              </a:ext>
            </a:extLst>
          </p:cNvPr>
          <p:cNvSpPr txBox="1">
            <a:spLocks noChangeArrowheads="1"/>
          </p:cNvSpPr>
          <p:nvPr/>
        </p:nvSpPr>
        <p:spPr bwMode="auto">
          <a:xfrm>
            <a:off x="1016000" y="46716950"/>
            <a:ext cx="8653463" cy="90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a:lnSpc>
                <a:spcPct val="103000"/>
              </a:lnSpc>
            </a:pPr>
            <a:r>
              <a:rPr lang="en-GB" altLang="en-RO" sz="1900" i="1" dirty="0">
                <a:cs typeface="Arial" panose="020B0604020202020204" pitchFamily="34" charset="0"/>
              </a:rPr>
              <a:t>Replace this placeholder with your content from a Microsoft Word document or another text editor. The font size, style for body text, and headings are </a:t>
            </a:r>
            <a:r>
              <a:rPr lang="en-GB" altLang="en-RO" sz="1900" i="1" dirty="0" err="1">
                <a:cs typeface="Arial" panose="020B0604020202020204" pitchFamily="34" charset="0"/>
              </a:rPr>
              <a:t>preset</a:t>
            </a:r>
            <a:r>
              <a:rPr lang="en-GB" altLang="en-RO" sz="1900" i="1" dirty="0">
                <a:cs typeface="Arial" panose="020B0604020202020204" pitchFamily="34" charset="0"/>
              </a:rPr>
              <a:t>. You can resize, remove, or add text and photo boxes as needed.</a:t>
            </a:r>
            <a:endParaRPr lang="en-US" altLang="en-RO" sz="1900" dirty="0">
              <a:cs typeface="Arial" panose="020B0604020202020204" pitchFamily="34" charset="0"/>
            </a:endParaRPr>
          </a:p>
        </p:txBody>
      </p:sp>
      <p:sp>
        <p:nvSpPr>
          <p:cNvPr id="20" name="object 13">
            <a:extLst>
              <a:ext uri="{FF2B5EF4-FFF2-40B4-BE49-F238E27FC236}">
                <a16:creationId xmlns:a16="http://schemas.microsoft.com/office/drawing/2014/main" id="{323B099B-4AB5-7F39-1F53-7BBEFA24CB22}"/>
              </a:ext>
            </a:extLst>
          </p:cNvPr>
          <p:cNvSpPr txBox="1">
            <a:spLocks noChangeArrowheads="1"/>
          </p:cNvSpPr>
          <p:nvPr/>
        </p:nvSpPr>
        <p:spPr bwMode="auto">
          <a:xfrm>
            <a:off x="11047413" y="32142113"/>
            <a:ext cx="9217025" cy="90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a:lnSpc>
                <a:spcPct val="103000"/>
              </a:lnSpc>
            </a:pPr>
            <a:r>
              <a:rPr lang="en-GB" altLang="en-RO" sz="1900" i="1" dirty="0">
                <a:cs typeface="Arial" panose="020B0604020202020204" pitchFamily="34" charset="0"/>
              </a:rPr>
              <a:t>Replace this placeholder with your content from a Microsoft Word document or another text editor. The font size, style for body text, and headings are </a:t>
            </a:r>
            <a:r>
              <a:rPr lang="en-GB" altLang="en-RO" sz="1900" i="1" dirty="0" err="1">
                <a:cs typeface="Arial" panose="020B0604020202020204" pitchFamily="34" charset="0"/>
              </a:rPr>
              <a:t>preset</a:t>
            </a:r>
            <a:r>
              <a:rPr lang="en-GB" altLang="en-RO" sz="1900" i="1" dirty="0">
                <a:cs typeface="Arial" panose="020B0604020202020204" pitchFamily="34" charset="0"/>
              </a:rPr>
              <a:t>. You can resize, remove, or add text and photo boxes as needed.</a:t>
            </a:r>
            <a:endParaRPr lang="en-US" altLang="en-RO" sz="1900" dirty="0">
              <a:cs typeface="Arial" panose="020B0604020202020204" pitchFamily="34" charset="0"/>
            </a:endParaRPr>
          </a:p>
        </p:txBody>
      </p:sp>
      <p:sp>
        <p:nvSpPr>
          <p:cNvPr id="21" name="object 13">
            <a:extLst>
              <a:ext uri="{FF2B5EF4-FFF2-40B4-BE49-F238E27FC236}">
                <a16:creationId xmlns:a16="http://schemas.microsoft.com/office/drawing/2014/main" id="{050BFCDC-3BCD-3C89-CDC0-8A755F662EA8}"/>
              </a:ext>
            </a:extLst>
          </p:cNvPr>
          <p:cNvSpPr txBox="1">
            <a:spLocks noChangeArrowheads="1"/>
          </p:cNvSpPr>
          <p:nvPr/>
        </p:nvSpPr>
        <p:spPr bwMode="auto">
          <a:xfrm>
            <a:off x="11102975" y="41973500"/>
            <a:ext cx="9217025" cy="90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a:lnSpc>
                <a:spcPct val="103000"/>
              </a:lnSpc>
            </a:pPr>
            <a:r>
              <a:rPr lang="en-GB" altLang="en-RO" sz="1900" i="1" dirty="0">
                <a:cs typeface="Arial" panose="020B0604020202020204" pitchFamily="34" charset="0"/>
              </a:rPr>
              <a:t>Replace this placeholder with your content from a Microsoft Word document or another text editor. The font size, style for body text, and headings are </a:t>
            </a:r>
            <a:r>
              <a:rPr lang="en-GB" altLang="en-RO" sz="1900" i="1" dirty="0" err="1">
                <a:cs typeface="Arial" panose="020B0604020202020204" pitchFamily="34" charset="0"/>
              </a:rPr>
              <a:t>preset</a:t>
            </a:r>
            <a:r>
              <a:rPr lang="en-GB" altLang="en-RO" sz="1900" i="1" dirty="0">
                <a:cs typeface="Arial" panose="020B0604020202020204" pitchFamily="34" charset="0"/>
              </a:rPr>
              <a:t>. You can resize, remove, or add text and photo boxes as needed.</a:t>
            </a:r>
            <a:endParaRPr lang="en-US" altLang="en-RO" sz="1900" dirty="0">
              <a:cs typeface="Arial" panose="020B0604020202020204" pitchFamily="34" charset="0"/>
            </a:endParaRPr>
          </a:p>
        </p:txBody>
      </p:sp>
      <p:sp>
        <p:nvSpPr>
          <p:cNvPr id="22" name="object 30">
            <a:extLst>
              <a:ext uri="{FF2B5EF4-FFF2-40B4-BE49-F238E27FC236}">
                <a16:creationId xmlns:a16="http://schemas.microsoft.com/office/drawing/2014/main" id="{D549C476-5B6A-E972-4B86-BAF02580D947}"/>
              </a:ext>
            </a:extLst>
          </p:cNvPr>
          <p:cNvSpPr txBox="1">
            <a:spLocks noChangeArrowheads="1"/>
          </p:cNvSpPr>
          <p:nvPr/>
        </p:nvSpPr>
        <p:spPr bwMode="auto">
          <a:xfrm>
            <a:off x="21550313" y="37769800"/>
            <a:ext cx="8734425" cy="11044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tabLst>
                <a:tab pos="184150" algn="l"/>
              </a:tabLst>
              <a:defRPr sz="9200">
                <a:solidFill>
                  <a:schemeClr val="tx1"/>
                </a:solidFill>
                <a:latin typeface="Arial" panose="020B0604020202020204" pitchFamily="34" charset="0"/>
              </a:defRPr>
            </a:lvl1pPr>
            <a:lvl2pPr marL="742950" indent="-285750" defTabSz="2212975">
              <a:tabLst>
                <a:tab pos="184150" algn="l"/>
              </a:tabLst>
              <a:defRPr sz="9200">
                <a:solidFill>
                  <a:schemeClr val="tx1"/>
                </a:solidFill>
                <a:latin typeface="Arial" panose="020B0604020202020204" pitchFamily="34" charset="0"/>
              </a:defRPr>
            </a:lvl2pPr>
            <a:lvl3pPr marL="1143000" indent="-228600" defTabSz="2212975">
              <a:tabLst>
                <a:tab pos="184150" algn="l"/>
              </a:tabLst>
              <a:defRPr sz="9200">
                <a:solidFill>
                  <a:schemeClr val="tx1"/>
                </a:solidFill>
                <a:latin typeface="Arial" panose="020B0604020202020204" pitchFamily="34" charset="0"/>
              </a:defRPr>
            </a:lvl3pPr>
            <a:lvl4pPr marL="1600200" indent="-228600" defTabSz="2212975">
              <a:tabLst>
                <a:tab pos="184150" algn="l"/>
              </a:tabLst>
              <a:defRPr sz="9200">
                <a:solidFill>
                  <a:schemeClr val="tx1"/>
                </a:solidFill>
                <a:latin typeface="Arial" panose="020B0604020202020204" pitchFamily="34" charset="0"/>
              </a:defRPr>
            </a:lvl4pPr>
            <a:lvl5pPr marL="2057400" indent="-228600" defTabSz="2212975">
              <a:tabLst>
                <a:tab pos="184150" algn="l"/>
              </a:tabLst>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9pPr>
          </a:lstStyle>
          <a:p>
            <a:pPr algn="just" eaLnBrk="1" hangingPunct="1">
              <a:lnSpc>
                <a:spcPct val="102000"/>
              </a:lnSpc>
              <a:buClr>
                <a:srgbClr val="231F20"/>
              </a:buClr>
            </a:pPr>
            <a:r>
              <a:rPr lang="en-US" altLang="en-RO" sz="2800" b="1" dirty="0">
                <a:cs typeface="Arial" panose="020B0604020202020204" pitchFamily="34" charset="0"/>
              </a:rPr>
              <a:t>BIBLIOGRAPHY</a:t>
            </a:r>
            <a:endParaRPr lang="en-US" altLang="en-RO" sz="2800" dirty="0">
              <a:cs typeface="Arial" panose="020B0604020202020204" pitchFamily="34" charset="0"/>
            </a:endParaRPr>
          </a:p>
          <a:p>
            <a:pPr marL="469900" indent="-457200" algn="just">
              <a:lnSpc>
                <a:spcPct val="102000"/>
              </a:lnSpc>
              <a:buClr>
                <a:srgbClr val="231F20"/>
              </a:buClr>
              <a:buFont typeface="Arial" panose="020B0604020202020204" pitchFamily="34" charset="0"/>
              <a:buChar char="•"/>
            </a:pPr>
            <a:r>
              <a:rPr lang="en-GB" altLang="en-RO" sz="2800" dirty="0">
                <a:cs typeface="Arial" panose="020B0604020202020204" pitchFamily="34" charset="0"/>
              </a:rPr>
              <a:t>Replace this placeholder with your content from a Microsoft Word document or another text editor. The font size, style for body text, and headings are </a:t>
            </a:r>
            <a:r>
              <a:rPr lang="en-GB" altLang="en-RO" sz="2800" dirty="0" err="1">
                <a:cs typeface="Arial" panose="020B0604020202020204" pitchFamily="34" charset="0"/>
              </a:rPr>
              <a:t>preset</a:t>
            </a:r>
            <a:r>
              <a:rPr lang="en-GB" altLang="en-RO" sz="2800" dirty="0">
                <a:cs typeface="Arial" panose="020B0604020202020204" pitchFamily="34" charset="0"/>
              </a:rPr>
              <a:t>. You can resize, remove, or add text and photo boxes as needed.</a:t>
            </a:r>
            <a:endParaRPr lang="en-US" altLang="en-RO" sz="2800" dirty="0">
              <a:cs typeface="Arial" panose="020B0604020202020204" pitchFamily="34" charset="0"/>
            </a:endParaRPr>
          </a:p>
          <a:p>
            <a:pPr marL="469900" indent="-457200" algn="just" eaLnBrk="1" hangingPunct="1">
              <a:lnSpc>
                <a:spcPct val="102000"/>
              </a:lnSpc>
              <a:buClr>
                <a:srgbClr val="231F20"/>
              </a:buClr>
              <a:buFont typeface="Arial" panose="020B0604020202020204" pitchFamily="34" charset="0"/>
              <a:buChar char="•"/>
            </a:pPr>
            <a:endParaRPr lang="en-US" altLang="en-RO" sz="2800" dirty="0">
              <a:cs typeface="Arial" panose="020B0604020202020204" pitchFamily="34" charset="0"/>
            </a:endParaRPr>
          </a:p>
          <a:p>
            <a:pPr eaLnBrk="1" hangingPunct="1">
              <a:lnSpc>
                <a:spcPts val="1000"/>
              </a:lnSpc>
              <a:spcBef>
                <a:spcPts val="75"/>
              </a:spcBef>
              <a:buClr>
                <a:srgbClr val="231F20"/>
              </a:buClr>
            </a:pPr>
            <a:endParaRPr lang="en-US" altLang="en-RO" sz="2800" dirty="0">
              <a:cs typeface="Arial" panose="020B0604020202020204" pitchFamily="34" charset="0"/>
            </a:endParaRPr>
          </a:p>
          <a:p>
            <a:pPr marL="469900" indent="-457200" eaLnBrk="1" hangingPunct="1">
              <a:lnSpc>
                <a:spcPct val="102000"/>
              </a:lnSpc>
              <a:buClr>
                <a:srgbClr val="231F20"/>
              </a:buClr>
              <a:buFont typeface="Arial" panose="020B0604020202020204" pitchFamily="34" charset="0"/>
              <a:buChar char="•"/>
            </a:pPr>
            <a:r>
              <a:rPr lang="en-US" altLang="en-RO" sz="2800" dirty="0" err="1">
                <a:cs typeface="Arial" panose="020B0604020202020204" pitchFamily="34" charset="0"/>
              </a:rPr>
              <a:t>Xxxxxxxxxxxxx</a:t>
            </a:r>
            <a:r>
              <a:rPr lang="en-US" altLang="en-RO" sz="2800" dirty="0">
                <a:cs typeface="Arial" panose="020B0604020202020204" pitchFamily="34" charset="0"/>
              </a:rPr>
              <a:t> </a:t>
            </a:r>
            <a:r>
              <a:rPr lang="en-US" altLang="en-RO" sz="2800" dirty="0" err="1">
                <a:cs typeface="Arial" panose="020B0604020202020204" pitchFamily="34" charset="0"/>
              </a:rPr>
              <a:t>xxxxxxxxxxxxx</a:t>
            </a:r>
            <a:endParaRPr lang="en-US" altLang="en-RO" sz="2800" dirty="0">
              <a:cs typeface="Arial" panose="020B0604020202020204" pitchFamily="34" charset="0"/>
            </a:endParaRPr>
          </a:p>
          <a:p>
            <a:pPr marL="469900" indent="-457200" eaLnBrk="1" hangingPunct="1">
              <a:lnSpc>
                <a:spcPts val="1000"/>
              </a:lnSpc>
              <a:spcBef>
                <a:spcPts val="75"/>
              </a:spcBef>
              <a:buClr>
                <a:srgbClr val="231F20"/>
              </a:buClr>
              <a:buFont typeface="Arial" panose="020B0604020202020204" pitchFamily="34" charset="0"/>
              <a:buChar char="•"/>
            </a:pPr>
            <a:endParaRPr lang="en-US" altLang="en-RO" sz="2800" dirty="0">
              <a:cs typeface="Arial" panose="020B0604020202020204" pitchFamily="34" charset="0"/>
            </a:endParaRPr>
          </a:p>
          <a:p>
            <a:pPr marL="469900" indent="-457200" eaLnBrk="1" hangingPunct="1">
              <a:lnSpc>
                <a:spcPts val="1000"/>
              </a:lnSpc>
              <a:spcBef>
                <a:spcPts val="75"/>
              </a:spcBef>
              <a:buClr>
                <a:srgbClr val="231F20"/>
              </a:buClr>
              <a:buFont typeface="Arial" panose="020B0604020202020204" pitchFamily="34" charset="0"/>
              <a:buChar char="•"/>
            </a:pPr>
            <a:endParaRPr lang="en-US" altLang="en-RO" sz="2800" dirty="0">
              <a:cs typeface="Arial" panose="020B0604020202020204" pitchFamily="34" charset="0"/>
            </a:endParaRPr>
          </a:p>
          <a:p>
            <a:pPr marL="469900" indent="-457200" eaLnBrk="1" hangingPunct="1">
              <a:lnSpc>
                <a:spcPts val="1000"/>
              </a:lnSpc>
              <a:spcBef>
                <a:spcPts val="75"/>
              </a:spcBef>
              <a:buClr>
                <a:srgbClr val="231F20"/>
              </a:buClr>
              <a:buFont typeface="Arial" panose="020B0604020202020204" pitchFamily="34" charset="0"/>
              <a:buChar char="•"/>
            </a:pPr>
            <a:r>
              <a:rPr lang="en-US" altLang="en-RO" sz="2800" dirty="0">
                <a:cs typeface="Arial" panose="020B0604020202020204" pitchFamily="34" charset="0"/>
              </a:rPr>
              <a:t> Fifth Citation</a:t>
            </a:r>
          </a:p>
          <a:p>
            <a:pPr marL="469900" indent="-457200" eaLnBrk="1" hangingPunct="1">
              <a:lnSpc>
                <a:spcPts val="1000"/>
              </a:lnSpc>
              <a:spcBef>
                <a:spcPts val="75"/>
              </a:spcBef>
              <a:buClr>
                <a:srgbClr val="231F20"/>
              </a:buClr>
              <a:buFont typeface="Arial" panose="020B0604020202020204" pitchFamily="34" charset="0"/>
              <a:buChar char="•"/>
            </a:pPr>
            <a:endParaRPr lang="en-US" altLang="en-RO" sz="2800" dirty="0">
              <a:cs typeface="Arial" panose="020B0604020202020204" pitchFamily="34" charset="0"/>
            </a:endParaRPr>
          </a:p>
          <a:p>
            <a:pPr marL="469900" indent="-457200" eaLnBrk="1" hangingPunct="1">
              <a:lnSpc>
                <a:spcPts val="1000"/>
              </a:lnSpc>
              <a:spcBef>
                <a:spcPts val="75"/>
              </a:spcBef>
              <a:buClr>
                <a:srgbClr val="231F20"/>
              </a:buClr>
              <a:buFont typeface="Arial" panose="020B0604020202020204" pitchFamily="34" charset="0"/>
              <a:buChar char="•"/>
            </a:pPr>
            <a:endParaRPr lang="en-US" altLang="en-RO" sz="2800" dirty="0">
              <a:cs typeface="Arial" panose="020B0604020202020204" pitchFamily="34" charset="0"/>
            </a:endParaRPr>
          </a:p>
          <a:p>
            <a:pPr marL="469900" indent="-457200" eaLnBrk="1" hangingPunct="1">
              <a:lnSpc>
                <a:spcPct val="102000"/>
              </a:lnSpc>
              <a:buClr>
                <a:srgbClr val="231F20"/>
              </a:buClr>
              <a:buFont typeface="Arial" panose="020B0604020202020204" pitchFamily="34" charset="0"/>
              <a:buChar char="•"/>
            </a:pPr>
            <a:r>
              <a:rPr lang="en-US" altLang="en-RO" sz="2800" dirty="0">
                <a:cs typeface="Arial" panose="020B0604020202020204" pitchFamily="34" charset="0"/>
              </a:rPr>
              <a:t> Sixth citation</a:t>
            </a:r>
          </a:p>
          <a:p>
            <a:pPr marL="469900" indent="-457200" eaLnBrk="1" hangingPunct="1">
              <a:lnSpc>
                <a:spcPct val="102000"/>
              </a:lnSpc>
              <a:buClr>
                <a:srgbClr val="231F20"/>
              </a:buClr>
              <a:buFont typeface="Arial" panose="020B0604020202020204" pitchFamily="34" charset="0"/>
              <a:buChar char="•"/>
            </a:pPr>
            <a:endParaRPr lang="en-US" altLang="en-RO" sz="2800" dirty="0">
              <a:cs typeface="Arial" panose="020B0604020202020204" pitchFamily="34" charset="0"/>
            </a:endParaRPr>
          </a:p>
          <a:p>
            <a:pPr marL="469900" indent="-457200" eaLnBrk="1" hangingPunct="1">
              <a:lnSpc>
                <a:spcPct val="102000"/>
              </a:lnSpc>
              <a:buClr>
                <a:srgbClr val="231F20"/>
              </a:buClr>
              <a:buFont typeface="Arial" panose="020B0604020202020204" pitchFamily="34" charset="0"/>
              <a:buChar char="•"/>
            </a:pPr>
            <a:r>
              <a:rPr lang="en-US" altLang="en-RO" sz="2800" dirty="0">
                <a:cs typeface="Arial" panose="020B0604020202020204" pitchFamily="34" charset="0"/>
              </a:rPr>
              <a:t> Seventh citation</a:t>
            </a:r>
          </a:p>
          <a:p>
            <a:pPr marL="469900" indent="-457200" eaLnBrk="1" hangingPunct="1">
              <a:lnSpc>
                <a:spcPct val="102000"/>
              </a:lnSpc>
              <a:buClr>
                <a:srgbClr val="231F20"/>
              </a:buClr>
              <a:buFont typeface="Arial" panose="020B0604020202020204" pitchFamily="34" charset="0"/>
              <a:buChar char="•"/>
            </a:pPr>
            <a:endParaRPr lang="en-US" altLang="en-RO" sz="2800" dirty="0">
              <a:cs typeface="Arial" panose="020B0604020202020204" pitchFamily="34" charset="0"/>
            </a:endParaRPr>
          </a:p>
          <a:p>
            <a:pPr marL="469900" indent="-457200" eaLnBrk="1" hangingPunct="1">
              <a:lnSpc>
                <a:spcPct val="102000"/>
              </a:lnSpc>
              <a:buClr>
                <a:srgbClr val="231F20"/>
              </a:buClr>
              <a:buFont typeface="Arial" panose="020B0604020202020204" pitchFamily="34" charset="0"/>
              <a:buChar char="•"/>
            </a:pPr>
            <a:r>
              <a:rPr lang="en-US" altLang="en-RO" sz="2800" dirty="0">
                <a:cs typeface="Arial" panose="020B0604020202020204" pitchFamily="34" charset="0"/>
              </a:rPr>
              <a:t> Eighth citation</a:t>
            </a:r>
          </a:p>
          <a:p>
            <a:pPr marL="469900" indent="-457200" eaLnBrk="1" hangingPunct="1">
              <a:lnSpc>
                <a:spcPct val="102000"/>
              </a:lnSpc>
              <a:buClr>
                <a:srgbClr val="231F20"/>
              </a:buClr>
              <a:buFont typeface="Arial" panose="020B0604020202020204" pitchFamily="34" charset="0"/>
              <a:buChar char="•"/>
            </a:pPr>
            <a:endParaRPr lang="en-US" altLang="en-RO" sz="2800" dirty="0">
              <a:cs typeface="Arial" panose="020B0604020202020204" pitchFamily="34" charset="0"/>
            </a:endParaRPr>
          </a:p>
          <a:p>
            <a:pPr marL="469900" indent="-457200" eaLnBrk="1" hangingPunct="1">
              <a:lnSpc>
                <a:spcPct val="102000"/>
              </a:lnSpc>
              <a:buClr>
                <a:srgbClr val="231F20"/>
              </a:buClr>
              <a:buFont typeface="Arial" panose="020B0604020202020204" pitchFamily="34" charset="0"/>
              <a:buChar char="•"/>
            </a:pPr>
            <a:r>
              <a:rPr lang="en-US" altLang="en-RO" sz="2800" dirty="0">
                <a:cs typeface="Arial" panose="020B0604020202020204" pitchFamily="34" charset="0"/>
              </a:rPr>
              <a:t> You can add and alter as much as you want </a:t>
            </a:r>
          </a:p>
          <a:p>
            <a:pPr eaLnBrk="1" hangingPunct="1">
              <a:lnSpc>
                <a:spcPct val="102000"/>
              </a:lnSpc>
              <a:buClr>
                <a:srgbClr val="231F20"/>
              </a:buClr>
              <a:buFont typeface="Arial" panose="020B0604020202020204" pitchFamily="34" charset="0"/>
              <a:buAutoNum type="arabicPlain"/>
            </a:pPr>
            <a:endParaRPr lang="en-US" altLang="en-RO" sz="2800" dirty="0">
              <a:cs typeface="Arial" panose="020B0604020202020204" pitchFamily="34" charset="0"/>
            </a:endParaRPr>
          </a:p>
          <a:p>
            <a:pPr eaLnBrk="1" hangingPunct="1"/>
            <a:endParaRPr lang="en-US" altLang="en-RO" sz="2800" b="1" dirty="0">
              <a:cs typeface="Arial" panose="020B0604020202020204" pitchFamily="34" charset="0"/>
            </a:endParaRPr>
          </a:p>
          <a:p>
            <a:pPr eaLnBrk="1" hangingPunct="1"/>
            <a:r>
              <a:rPr lang="en-US" altLang="en-RO" sz="2800" b="1" dirty="0">
                <a:cs typeface="Arial" panose="020B0604020202020204" pitchFamily="34" charset="0"/>
              </a:rPr>
              <a:t>ACKNOWLEDGEMENTS</a:t>
            </a:r>
          </a:p>
          <a:p>
            <a:pPr>
              <a:lnSpc>
                <a:spcPct val="103000"/>
              </a:lnSpc>
            </a:pPr>
            <a:r>
              <a:rPr lang="en-GB" altLang="en-RO" sz="2800" i="1" dirty="0">
                <a:cs typeface="Arial" panose="020B0604020202020204" pitchFamily="34" charset="0"/>
              </a:rPr>
              <a:t>Replace this placeholder with your content from a Microsoft Word document or another text editor. The font size, style for body text, and headings are </a:t>
            </a:r>
            <a:r>
              <a:rPr lang="en-GB" altLang="en-RO" sz="2800" i="1" dirty="0" err="1">
                <a:cs typeface="Arial" panose="020B0604020202020204" pitchFamily="34" charset="0"/>
              </a:rPr>
              <a:t>preset</a:t>
            </a:r>
            <a:r>
              <a:rPr lang="en-GB" altLang="en-RO" sz="2800" i="1" dirty="0">
                <a:cs typeface="Arial" panose="020B0604020202020204" pitchFamily="34" charset="0"/>
              </a:rPr>
              <a:t>. You can resize, remove, or add text and photo boxes as needed.</a:t>
            </a:r>
            <a:endParaRPr lang="en-US" altLang="en-RO" sz="2800" dirty="0">
              <a:cs typeface="Arial" panose="020B0604020202020204" pitchFamily="34" charset="0"/>
            </a:endParaRPr>
          </a:p>
        </p:txBody>
      </p:sp>
      <p:sp>
        <p:nvSpPr>
          <p:cNvPr id="23" name="object 15">
            <a:extLst>
              <a:ext uri="{FF2B5EF4-FFF2-40B4-BE49-F238E27FC236}">
                <a16:creationId xmlns:a16="http://schemas.microsoft.com/office/drawing/2014/main" id="{14DE554D-4835-6B06-82C3-A8F3158613DA}"/>
              </a:ext>
            </a:extLst>
          </p:cNvPr>
          <p:cNvSpPr txBox="1">
            <a:spLocks noChangeArrowheads="1"/>
          </p:cNvSpPr>
          <p:nvPr/>
        </p:nvSpPr>
        <p:spPr bwMode="auto">
          <a:xfrm>
            <a:off x="1016000" y="23866475"/>
            <a:ext cx="7762875"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RO" sz="2500" b="1" dirty="0">
                <a:cs typeface="Arial" panose="020B0604020202020204" pitchFamily="34" charset="0"/>
              </a:rPr>
              <a:t>Table or graph title</a:t>
            </a:r>
            <a:endParaRPr lang="en-US" altLang="en-RO" sz="2500" dirty="0">
              <a:cs typeface="Arial" panose="020B0604020202020204" pitchFamily="34" charset="0"/>
            </a:endParaRPr>
          </a:p>
        </p:txBody>
      </p:sp>
      <p:sp>
        <p:nvSpPr>
          <p:cNvPr id="24" name="object 15">
            <a:extLst>
              <a:ext uri="{FF2B5EF4-FFF2-40B4-BE49-F238E27FC236}">
                <a16:creationId xmlns:a16="http://schemas.microsoft.com/office/drawing/2014/main" id="{C84CB7FA-0930-A7F7-0523-07BC325A409B}"/>
              </a:ext>
            </a:extLst>
          </p:cNvPr>
          <p:cNvSpPr txBox="1">
            <a:spLocks noChangeArrowheads="1"/>
          </p:cNvSpPr>
          <p:nvPr/>
        </p:nvSpPr>
        <p:spPr bwMode="auto">
          <a:xfrm>
            <a:off x="1136650" y="36509325"/>
            <a:ext cx="6392863"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RO" sz="2500" b="1" dirty="0">
                <a:cs typeface="Arial" panose="020B0604020202020204" pitchFamily="34" charset="0"/>
              </a:rPr>
              <a:t>Table or graph title</a:t>
            </a:r>
            <a:endParaRPr lang="en-US" altLang="en-RO" sz="2500" dirty="0">
              <a:cs typeface="Arial" panose="020B0604020202020204" pitchFamily="34" charset="0"/>
            </a:endParaRPr>
          </a:p>
        </p:txBody>
      </p:sp>
      <p:sp>
        <p:nvSpPr>
          <p:cNvPr id="25" name="object 15">
            <a:extLst>
              <a:ext uri="{FF2B5EF4-FFF2-40B4-BE49-F238E27FC236}">
                <a16:creationId xmlns:a16="http://schemas.microsoft.com/office/drawing/2014/main" id="{74D67142-3D5C-ABEF-C12A-BADBE75CEF75}"/>
              </a:ext>
            </a:extLst>
          </p:cNvPr>
          <p:cNvSpPr txBox="1">
            <a:spLocks noChangeArrowheads="1"/>
          </p:cNvSpPr>
          <p:nvPr/>
        </p:nvSpPr>
        <p:spPr bwMode="auto">
          <a:xfrm>
            <a:off x="11102975" y="18962686"/>
            <a:ext cx="6392863"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RO" sz="2500" b="1" dirty="0">
                <a:cs typeface="Arial" panose="020B0604020202020204" pitchFamily="34" charset="0"/>
              </a:rPr>
              <a:t>Table or graph title</a:t>
            </a:r>
            <a:endParaRPr lang="en-US" altLang="en-RO" sz="2500" dirty="0">
              <a:cs typeface="Arial" panose="020B0604020202020204" pitchFamily="34" charset="0"/>
            </a:endParaRPr>
          </a:p>
        </p:txBody>
      </p:sp>
      <p:sp>
        <p:nvSpPr>
          <p:cNvPr id="26" name="object 15">
            <a:extLst>
              <a:ext uri="{FF2B5EF4-FFF2-40B4-BE49-F238E27FC236}">
                <a16:creationId xmlns:a16="http://schemas.microsoft.com/office/drawing/2014/main" id="{502EA35C-98DA-3D18-878B-26C38DBB881D}"/>
              </a:ext>
            </a:extLst>
          </p:cNvPr>
          <p:cNvSpPr txBox="1">
            <a:spLocks noChangeArrowheads="1"/>
          </p:cNvSpPr>
          <p:nvPr/>
        </p:nvSpPr>
        <p:spPr bwMode="auto">
          <a:xfrm>
            <a:off x="11150602" y="34544950"/>
            <a:ext cx="6391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RO" sz="2500" b="1" dirty="0">
                <a:cs typeface="Arial" panose="020B0604020202020204" pitchFamily="34" charset="0"/>
              </a:rPr>
              <a:t>Table or graph title</a:t>
            </a:r>
            <a:endParaRPr lang="en-US" altLang="en-RO" sz="2500" dirty="0">
              <a:cs typeface="Arial" panose="020B0604020202020204" pitchFamily="34" charset="0"/>
            </a:endParaRPr>
          </a:p>
        </p:txBody>
      </p:sp>
      <p:pic>
        <p:nvPicPr>
          <p:cNvPr id="28" name="Picture 27"/>
          <p:cNvPicPr>
            <a:picLocks noChangeAspect="1"/>
          </p:cNvPicPr>
          <p:nvPr/>
        </p:nvPicPr>
        <p:blipFill rotWithShape="1">
          <a:blip r:embed="rId3">
            <a:extLst>
              <a:ext uri="{28A0092B-C50C-407E-A947-70E740481C1C}">
                <a14:useLocalDpi xmlns:a14="http://schemas.microsoft.com/office/drawing/2010/main" val="0"/>
              </a:ext>
            </a:extLst>
          </a:blip>
          <a:srcRect l="98" t="13610" r="-98" b="68883"/>
          <a:stretch/>
        </p:blipFill>
        <p:spPr>
          <a:xfrm>
            <a:off x="-1" y="48814747"/>
            <a:ext cx="30994351" cy="2379505"/>
          </a:xfrm>
          <a:prstGeom prst="rect">
            <a:avLst/>
          </a:prstGeom>
          <a:ln>
            <a:solidFill>
              <a:schemeClr val="bg1"/>
            </a:solidFill>
          </a:ln>
        </p:spPr>
      </p:pic>
      <p:sp>
        <p:nvSpPr>
          <p:cNvPr id="29" name="object 30">
            <a:extLst>
              <a:ext uri="{FF2B5EF4-FFF2-40B4-BE49-F238E27FC236}">
                <a16:creationId xmlns:a16="http://schemas.microsoft.com/office/drawing/2014/main" id="{D549C476-5B6A-E972-4B86-BAF02580D947}"/>
              </a:ext>
            </a:extLst>
          </p:cNvPr>
          <p:cNvSpPr txBox="1">
            <a:spLocks noChangeArrowheads="1"/>
          </p:cNvSpPr>
          <p:nvPr/>
        </p:nvSpPr>
        <p:spPr bwMode="auto">
          <a:xfrm>
            <a:off x="1166811" y="49270676"/>
            <a:ext cx="19824701"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2700" defTabSz="2212975">
              <a:tabLst>
                <a:tab pos="184150" algn="l"/>
              </a:tabLst>
              <a:defRPr sz="9200">
                <a:solidFill>
                  <a:schemeClr val="tx1"/>
                </a:solidFill>
                <a:latin typeface="Arial" panose="020B0604020202020204" pitchFamily="34" charset="0"/>
              </a:defRPr>
            </a:lvl1pPr>
            <a:lvl2pPr marL="742950" indent="-285750" defTabSz="2212975">
              <a:tabLst>
                <a:tab pos="184150" algn="l"/>
              </a:tabLst>
              <a:defRPr sz="9200">
                <a:solidFill>
                  <a:schemeClr val="tx1"/>
                </a:solidFill>
                <a:latin typeface="Arial" panose="020B0604020202020204" pitchFamily="34" charset="0"/>
              </a:defRPr>
            </a:lvl2pPr>
            <a:lvl3pPr marL="1143000" indent="-228600" defTabSz="2212975">
              <a:tabLst>
                <a:tab pos="184150" algn="l"/>
              </a:tabLst>
              <a:defRPr sz="9200">
                <a:solidFill>
                  <a:schemeClr val="tx1"/>
                </a:solidFill>
                <a:latin typeface="Arial" panose="020B0604020202020204" pitchFamily="34" charset="0"/>
              </a:defRPr>
            </a:lvl3pPr>
            <a:lvl4pPr marL="1600200" indent="-228600" defTabSz="2212975">
              <a:tabLst>
                <a:tab pos="184150" algn="l"/>
              </a:tabLst>
              <a:defRPr sz="9200">
                <a:solidFill>
                  <a:schemeClr val="tx1"/>
                </a:solidFill>
                <a:latin typeface="Arial" panose="020B0604020202020204" pitchFamily="34" charset="0"/>
              </a:defRPr>
            </a:lvl4pPr>
            <a:lvl5pPr marL="2057400" indent="-228600" defTabSz="2212975">
              <a:tabLst>
                <a:tab pos="184150" algn="l"/>
              </a:tabLst>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9pPr>
          </a:lstStyle>
          <a:p>
            <a:pPr eaLnBrk="1" hangingPunct="1">
              <a:lnSpc>
                <a:spcPct val="102000"/>
              </a:lnSpc>
              <a:buClr>
                <a:srgbClr val="231F20"/>
              </a:buClr>
              <a:buFont typeface="Arial" panose="020B0604020202020204" pitchFamily="34" charset="0"/>
              <a:buAutoNum type="arabicPlain"/>
            </a:pPr>
            <a:endParaRPr lang="en-US" altLang="en-RO" sz="2000" dirty="0" smtClean="0">
              <a:solidFill>
                <a:schemeClr val="bg1"/>
              </a:solidFill>
              <a:cs typeface="Arial" panose="020B0604020202020204" pitchFamily="34" charset="0"/>
            </a:endParaRPr>
          </a:p>
          <a:p>
            <a:pPr eaLnBrk="1" hangingPunct="1"/>
            <a:r>
              <a:rPr lang="en-US" altLang="en-RO" sz="2000" b="1" dirty="0" smtClean="0">
                <a:solidFill>
                  <a:schemeClr val="bg1"/>
                </a:solidFill>
                <a:cs typeface="Arial" panose="020B0604020202020204" pitchFamily="34" charset="0"/>
              </a:rPr>
              <a:t>REFERENCES</a:t>
            </a:r>
          </a:p>
          <a:p>
            <a:pPr>
              <a:lnSpc>
                <a:spcPct val="103000"/>
              </a:lnSpc>
            </a:pPr>
            <a:r>
              <a:rPr lang="en-GB" altLang="en-RO" sz="2000" i="1" dirty="0" smtClean="0">
                <a:solidFill>
                  <a:schemeClr val="bg1"/>
                </a:solidFill>
                <a:cs typeface="Arial" panose="020B0604020202020204" pitchFamily="34" charset="0"/>
              </a:rPr>
              <a:t>Replace this placeholder with your content from a Microsoft Word document or another text editor. The font size, style for body text, and headings are </a:t>
            </a:r>
            <a:r>
              <a:rPr lang="en-GB" altLang="en-RO" sz="2000" i="1" dirty="0" err="1" smtClean="0">
                <a:solidFill>
                  <a:schemeClr val="bg1"/>
                </a:solidFill>
                <a:cs typeface="Arial" panose="020B0604020202020204" pitchFamily="34" charset="0"/>
              </a:rPr>
              <a:t>preset</a:t>
            </a:r>
            <a:r>
              <a:rPr lang="en-GB" altLang="en-RO" sz="2000" i="1" dirty="0" smtClean="0">
                <a:solidFill>
                  <a:schemeClr val="bg1"/>
                </a:solidFill>
                <a:cs typeface="Arial" panose="020B0604020202020204" pitchFamily="34" charset="0"/>
              </a:rPr>
              <a:t>. You can resize, remove, or add text and photo boxes as needed.</a:t>
            </a:r>
            <a:endParaRPr lang="en-US" altLang="en-RO" sz="2000" dirty="0">
              <a:solidFill>
                <a:schemeClr val="bg1"/>
              </a:solidFill>
              <a:cs typeface="Arial" panose="020B0604020202020204" pitchFamily="34" charset="0"/>
            </a:endParaRPr>
          </a:p>
        </p:txBody>
      </p:sp>
    </p:spTree>
    <p:extLst>
      <p:ext uri="{BB962C8B-B14F-4D97-AF65-F5344CB8AC3E}">
        <p14:creationId xmlns:p14="http://schemas.microsoft.com/office/powerpoint/2010/main" val="2948911629"/>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{DC841AB3-C5C8-C145-80DD-256D12F14DB5}tf10001120</Template>
  <TotalTime>683</TotalTime>
  <Words>776</Words>
  <Application>Microsoft Office PowerPoint</Application>
  <PresentationFormat>Custom</PresentationFormat>
  <Paragraphs>71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Gill Sans MT</vt:lpstr>
      <vt:lpstr>Parcel</vt:lpstr>
      <vt:lpstr>PowerPoint Presentation</vt:lpstr>
    </vt:vector>
  </TitlesOfParts>
  <Company>The Ohio State University / OARDC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Brown</dc:creator>
  <cp:lastModifiedBy>shaheen mustafa</cp:lastModifiedBy>
  <cp:revision>58</cp:revision>
  <cp:lastPrinted>2016-10-31T07:18:54Z</cp:lastPrinted>
  <dcterms:created xsi:type="dcterms:W3CDTF">2014-10-24T12:36:21Z</dcterms:created>
  <dcterms:modified xsi:type="dcterms:W3CDTF">2024-09-09T09:45:26Z</dcterms:modified>
</cp:coreProperties>
</file>